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modernComment_103_0.xml" ContentType="application/vnd.ms-powerpoint.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modernComment_104_0.xml" ContentType="application/vnd.ms-powerpoint.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6"/>
  </p:notesMasterIdLst>
  <p:sldIdLst>
    <p:sldId id="268" r:id="rId5"/>
    <p:sldId id="257" r:id="rId6"/>
    <p:sldId id="266" r:id="rId7"/>
    <p:sldId id="258" r:id="rId8"/>
    <p:sldId id="259" r:id="rId9"/>
    <p:sldId id="281" r:id="rId10"/>
    <p:sldId id="282" r:id="rId11"/>
    <p:sldId id="260" r:id="rId12"/>
    <p:sldId id="276" r:id="rId13"/>
    <p:sldId id="261" r:id="rId14"/>
    <p:sldId id="262" r:id="rId15"/>
    <p:sldId id="263" r:id="rId16"/>
    <p:sldId id="269" r:id="rId17"/>
    <p:sldId id="273" r:id="rId18"/>
    <p:sldId id="274" r:id="rId19"/>
    <p:sldId id="275" r:id="rId20"/>
    <p:sldId id="283" r:id="rId21"/>
    <p:sldId id="271" r:id="rId22"/>
    <p:sldId id="272" r:id="rId23"/>
    <p:sldId id="265" r:id="rId24"/>
    <p:sldId id="267" r:id="rId25"/>
  </p:sldIdLst>
  <p:sldSz cx="12192000" cy="6858000"/>
  <p:notesSz cx="6858000" cy="12192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authors.xml><?xml version="1.0" encoding="utf-8"?>
<p188:authorLst xmlns:a="http://schemas.openxmlformats.org/drawingml/2006/main" xmlns:r="http://schemas.openxmlformats.org/officeDocument/2006/relationships" xmlns:p188="http://schemas.microsoft.com/office/powerpoint/2018/8/main">
  <p188:author id="{A1CD861D-BA30-4758-AFF7-6B2F28290CEE}" name="Francisco Schiffrer (AR)" initials="FS" userId="S::francisco.s.schiffrer@pwc.com::705a716f-6c8b-4b64-b600-e5726663915b" providerId="AD"/>
  <p188:author id="{8FA0088A-D999-9C5F-2231-AA2128ACD8B7}" name="Ramon Pampin (UY)" initials="R(" userId="S::ramon.pampin@pwc.com::b562389d-9c36-4d05-8df5-8a1c5b8c0c1c" providerId="AD"/>
  <p188:author id="{80932EFF-F9CF-3C71-476C-B305730C0C62}" name="Fabrizio Solia (UY)" initials="FS" userId="S::fabrizio.solia@pwc.com::211ceb50-2fe8-4934-8158-76eac97e0df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BC88DC-07EA-2496-DAF3-5F59F876473A}" v="16" dt="2026-06-17T01:25:07.773"/>
    <p1510:client id="{6B7DD4B0-246A-F293-6BBB-C343AA76E828}" v="115" dt="2026-06-17T03:31:24.205"/>
    <p1510:client id="{7A51E011-8C9E-40DA-885E-6C73FDD59836}" v="508" dt="2026-06-16T19:44:57.155"/>
    <p1510:client id="{8B52BAD8-84BB-84DE-A578-F4747968607E}" v="51" dt="2026-06-17T04:25:59.638"/>
    <p1510:client id="{AD5D4FCE-8171-CD39-E8F5-CC844866119B}" v="44" dt="2026-06-16T21:49:29.5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548"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mon Pampin (UY)" userId="S::ramon.pampin@pwc.com::b562389d-9c36-4d05-8df5-8a1c5b8c0c1c" providerId="AD" clId="Web-{6B7DD4B0-246A-F293-6BBB-C343AA76E828}"/>
    <pc:docChg chg="addSld delSld modSld">
      <pc:chgData name="Ramon Pampin (UY)" userId="S::ramon.pampin@pwc.com::b562389d-9c36-4d05-8df5-8a1c5b8c0c1c" providerId="AD" clId="Web-{6B7DD4B0-246A-F293-6BBB-C343AA76E828}" dt="2026-06-17T03:31:24.205" v="114" actId="1076"/>
      <pc:docMkLst>
        <pc:docMk/>
      </pc:docMkLst>
      <pc:sldChg chg="modSp">
        <pc:chgData name="Ramon Pampin (UY)" userId="S::ramon.pampin@pwc.com::b562389d-9c36-4d05-8df5-8a1c5b8c0c1c" providerId="AD" clId="Web-{6B7DD4B0-246A-F293-6BBB-C343AA76E828}" dt="2026-06-17T03:31:24.205" v="114" actId="1076"/>
        <pc:sldMkLst>
          <pc:docMk/>
          <pc:sldMk cId="3400906736" sldId="273"/>
        </pc:sldMkLst>
        <pc:spChg chg="mod">
          <ac:chgData name="Ramon Pampin (UY)" userId="S::ramon.pampin@pwc.com::b562389d-9c36-4d05-8df5-8a1c5b8c0c1c" providerId="AD" clId="Web-{6B7DD4B0-246A-F293-6BBB-C343AA76E828}" dt="2026-06-17T03:31:24.205" v="114" actId="1076"/>
          <ac:spMkLst>
            <pc:docMk/>
            <pc:sldMk cId="3400906736" sldId="273"/>
            <ac:spMk id="41" creationId="{00000000-0000-0000-0000-000000000000}"/>
          </ac:spMkLst>
        </pc:spChg>
        <pc:spChg chg="mod">
          <ac:chgData name="Ramon Pampin (UY)" userId="S::ramon.pampin@pwc.com::b562389d-9c36-4d05-8df5-8a1c5b8c0c1c" providerId="AD" clId="Web-{6B7DD4B0-246A-F293-6BBB-C343AA76E828}" dt="2026-06-17T03:31:19.751" v="112" actId="1076"/>
          <ac:spMkLst>
            <pc:docMk/>
            <pc:sldMk cId="3400906736" sldId="273"/>
            <ac:spMk id="64" creationId="{00000000-0000-0000-0000-000000000000}"/>
          </ac:spMkLst>
        </pc:spChg>
      </pc:sldChg>
      <pc:sldChg chg="del">
        <pc:chgData name="Ramon Pampin (UY)" userId="S::ramon.pampin@pwc.com::b562389d-9c36-4d05-8df5-8a1c5b8c0c1c" providerId="AD" clId="Web-{6B7DD4B0-246A-F293-6BBB-C343AA76E828}" dt="2026-06-17T03:18:53.426" v="6"/>
        <pc:sldMkLst>
          <pc:docMk/>
          <pc:sldMk cId="4043616776" sldId="279"/>
        </pc:sldMkLst>
      </pc:sldChg>
      <pc:sldChg chg="del">
        <pc:chgData name="Ramon Pampin (UY)" userId="S::ramon.pampin@pwc.com::b562389d-9c36-4d05-8df5-8a1c5b8c0c1c" providerId="AD" clId="Web-{6B7DD4B0-246A-F293-6BBB-C343AA76E828}" dt="2026-06-17T03:19:47.147" v="8"/>
        <pc:sldMkLst>
          <pc:docMk/>
          <pc:sldMk cId="3024646131" sldId="280"/>
        </pc:sldMkLst>
      </pc:sldChg>
      <pc:sldChg chg="addSp modSp add">
        <pc:chgData name="Ramon Pampin (UY)" userId="S::ramon.pampin@pwc.com::b562389d-9c36-4d05-8df5-8a1c5b8c0c1c" providerId="AD" clId="Web-{6B7DD4B0-246A-F293-6BBB-C343AA76E828}" dt="2026-06-17T03:18:43.957" v="5"/>
        <pc:sldMkLst>
          <pc:docMk/>
          <pc:sldMk cId="1413878003" sldId="281"/>
        </pc:sldMkLst>
        <pc:spChg chg="add mod">
          <ac:chgData name="Ramon Pampin (UY)" userId="S::ramon.pampin@pwc.com::b562389d-9c36-4d05-8df5-8a1c5b8c0c1c" providerId="AD" clId="Web-{6B7DD4B0-246A-F293-6BBB-C343AA76E828}" dt="2026-06-17T03:18:43.957" v="5"/>
          <ac:spMkLst>
            <pc:docMk/>
            <pc:sldMk cId="1413878003" sldId="281"/>
            <ac:spMk id="4" creationId="{5BD7B9EF-309A-5A2D-D264-77C4DBD972F6}"/>
          </ac:spMkLst>
        </pc:spChg>
        <pc:spChg chg="mod">
          <ac:chgData name="Ramon Pampin (UY)" userId="S::ramon.pampin@pwc.com::b562389d-9c36-4d05-8df5-8a1c5b8c0c1c" providerId="AD" clId="Web-{6B7DD4B0-246A-F293-6BBB-C343AA76E828}" dt="2026-06-17T03:17:41.798" v="1" actId="1076"/>
          <ac:spMkLst>
            <pc:docMk/>
            <pc:sldMk cId="1413878003" sldId="281"/>
            <ac:spMk id="201" creationId="{00000000-0000-0000-0000-000000000000}"/>
          </ac:spMkLst>
        </pc:spChg>
      </pc:sldChg>
      <pc:sldChg chg="modSp add">
        <pc:chgData name="Ramon Pampin (UY)" userId="S::ramon.pampin@pwc.com::b562389d-9c36-4d05-8df5-8a1c5b8c0c1c" providerId="AD" clId="Web-{6B7DD4B0-246A-F293-6BBB-C343AA76E828}" dt="2026-06-17T03:20:05.444" v="11" actId="20577"/>
        <pc:sldMkLst>
          <pc:docMk/>
          <pc:sldMk cId="792467296" sldId="282"/>
        </pc:sldMkLst>
        <pc:spChg chg="mod">
          <ac:chgData name="Ramon Pampin (UY)" userId="S::ramon.pampin@pwc.com::b562389d-9c36-4d05-8df5-8a1c5b8c0c1c" providerId="AD" clId="Web-{6B7DD4B0-246A-F293-6BBB-C343AA76E828}" dt="2026-06-17T03:20:05.444" v="11" actId="20577"/>
          <ac:spMkLst>
            <pc:docMk/>
            <pc:sldMk cId="792467296" sldId="282"/>
            <ac:spMk id="211" creationId="{00000000-0000-0000-0000-000000000000}"/>
          </ac:spMkLst>
        </pc:spChg>
      </pc:sldChg>
      <pc:sldChg chg="modSp add">
        <pc:chgData name="Ramon Pampin (UY)" userId="S::ramon.pampin@pwc.com::b562389d-9c36-4d05-8df5-8a1c5b8c0c1c" providerId="AD" clId="Web-{6B7DD4B0-246A-F293-6BBB-C343AA76E828}" dt="2026-06-17T03:28:26.182" v="110" actId="20577"/>
        <pc:sldMkLst>
          <pc:docMk/>
          <pc:sldMk cId="1757178589" sldId="283"/>
        </pc:sldMkLst>
        <pc:spChg chg="mod">
          <ac:chgData name="Ramon Pampin (UY)" userId="S::ramon.pampin@pwc.com::b562389d-9c36-4d05-8df5-8a1c5b8c0c1c" providerId="AD" clId="Web-{6B7DD4B0-246A-F293-6BBB-C343AA76E828}" dt="2026-06-17T03:24:55.112" v="14" actId="20577"/>
          <ac:spMkLst>
            <pc:docMk/>
            <pc:sldMk cId="1757178589" sldId="283"/>
            <ac:spMk id="301" creationId="{00000000-0000-0000-0000-000000000000}"/>
          </ac:spMkLst>
        </pc:spChg>
        <pc:spChg chg="mod">
          <ac:chgData name="Ramon Pampin (UY)" userId="S::ramon.pampin@pwc.com::b562389d-9c36-4d05-8df5-8a1c5b8c0c1c" providerId="AD" clId="Web-{6B7DD4B0-246A-F293-6BBB-C343AA76E828}" dt="2026-06-17T03:28:26.182" v="110" actId="20577"/>
          <ac:spMkLst>
            <pc:docMk/>
            <pc:sldMk cId="1757178589" sldId="283"/>
            <ac:spMk id="302" creationId="{00000000-0000-0000-0000-000000000000}"/>
          </ac:spMkLst>
        </pc:spChg>
      </pc:sldChg>
    </pc:docChg>
  </pc:docChgLst>
  <pc:docChgLst>
    <pc:chgData name="Ana Laura Maciel (UY)" userId="0d4d9a6c-6170-40d0-9deb-8d6d74b851e5" providerId="ADAL" clId="{22CCB64B-DBD4-41EE-8482-1B88166C0214}"/>
    <pc:docChg chg="undo custSel addSld delSld modSld">
      <pc:chgData name="Ana Laura Maciel (UY)" userId="0d4d9a6c-6170-40d0-9deb-8d6d74b851e5" providerId="ADAL" clId="{22CCB64B-DBD4-41EE-8482-1B88166C0214}" dt="2026-06-11T14:59:07.792" v="506" actId="478"/>
      <pc:docMkLst>
        <pc:docMk/>
      </pc:docMkLst>
      <pc:sldChg chg="addSp delSp modSp mod">
        <pc:chgData name="Ana Laura Maciel (UY)" userId="0d4d9a6c-6170-40d0-9deb-8d6d74b851e5" providerId="ADAL" clId="{22CCB64B-DBD4-41EE-8482-1B88166C0214}" dt="2026-06-11T14:37:11.885" v="170" actId="478"/>
        <pc:sldMkLst>
          <pc:docMk/>
          <pc:sldMk cId="0" sldId="257"/>
        </pc:sldMkLst>
        <pc:spChg chg="mod">
          <ac:chgData name="Ana Laura Maciel (UY)" userId="0d4d9a6c-6170-40d0-9deb-8d6d74b851e5" providerId="ADAL" clId="{22CCB64B-DBD4-41EE-8482-1B88166C0214}" dt="2026-06-11T14:32:52.620" v="148" actId="207"/>
          <ac:spMkLst>
            <pc:docMk/>
            <pc:sldMk cId="0" sldId="257"/>
            <ac:spMk id="29" creationId="{00000000-0000-0000-0000-000000000000}"/>
          </ac:spMkLst>
        </pc:spChg>
        <pc:spChg chg="mod">
          <ac:chgData name="Ana Laura Maciel (UY)" userId="0d4d9a6c-6170-40d0-9deb-8d6d74b851e5" providerId="ADAL" clId="{22CCB64B-DBD4-41EE-8482-1B88166C0214}" dt="2026-06-11T14:34:34.684" v="159" actId="207"/>
          <ac:spMkLst>
            <pc:docMk/>
            <pc:sldMk cId="0" sldId="257"/>
            <ac:spMk id="31" creationId="{00000000-0000-0000-0000-000000000000}"/>
          </ac:spMkLst>
        </pc:spChg>
        <pc:spChg chg="mod">
          <ac:chgData name="Ana Laura Maciel (UY)" userId="0d4d9a6c-6170-40d0-9deb-8d6d74b851e5" providerId="ADAL" clId="{22CCB64B-DBD4-41EE-8482-1B88166C0214}" dt="2026-06-11T14:02:36.905" v="133" actId="207"/>
          <ac:spMkLst>
            <pc:docMk/>
            <pc:sldMk cId="0" sldId="257"/>
            <ac:spMk id="32" creationId="{00000000-0000-0000-0000-000000000000}"/>
          </ac:spMkLst>
        </pc:spChg>
        <pc:spChg chg="mod">
          <ac:chgData name="Ana Laura Maciel (UY)" userId="0d4d9a6c-6170-40d0-9deb-8d6d74b851e5" providerId="ADAL" clId="{22CCB64B-DBD4-41EE-8482-1B88166C0214}" dt="2026-06-11T14:34:49.852" v="160" actId="207"/>
          <ac:spMkLst>
            <pc:docMk/>
            <pc:sldMk cId="0" sldId="257"/>
            <ac:spMk id="34" creationId="{00000000-0000-0000-0000-000000000000}"/>
          </ac:spMkLst>
        </pc:spChg>
        <pc:spChg chg="mod">
          <ac:chgData name="Ana Laura Maciel (UY)" userId="0d4d9a6c-6170-40d0-9deb-8d6d74b851e5" providerId="ADAL" clId="{22CCB64B-DBD4-41EE-8482-1B88166C0214}" dt="2026-06-11T14:36:19.019" v="164" actId="207"/>
          <ac:spMkLst>
            <pc:docMk/>
            <pc:sldMk cId="0" sldId="257"/>
            <ac:spMk id="35" creationId="{00000000-0000-0000-0000-000000000000}"/>
          </ac:spMkLst>
        </pc:spChg>
        <pc:spChg chg="mod">
          <ac:chgData name="Ana Laura Maciel (UY)" userId="0d4d9a6c-6170-40d0-9deb-8d6d74b851e5" providerId="ADAL" clId="{22CCB64B-DBD4-41EE-8482-1B88166C0214}" dt="2026-06-11T14:36:35.548" v="166" actId="207"/>
          <ac:spMkLst>
            <pc:docMk/>
            <pc:sldMk cId="0" sldId="257"/>
            <ac:spMk id="44" creationId="{00000000-0000-0000-0000-000000000000}"/>
          </ac:spMkLst>
        </pc:spChg>
      </pc:sldChg>
      <pc:sldChg chg="delSp modSp mod">
        <pc:chgData name="Ana Laura Maciel (UY)" userId="0d4d9a6c-6170-40d0-9deb-8d6d74b851e5" providerId="ADAL" clId="{22CCB64B-DBD4-41EE-8482-1B88166C0214}" dt="2026-06-11T14:37:25.954" v="172" actId="478"/>
        <pc:sldMkLst>
          <pc:docMk/>
          <pc:sldMk cId="0" sldId="258"/>
        </pc:sldMkLst>
        <pc:spChg chg="mod">
          <ac:chgData name="Ana Laura Maciel (UY)" userId="0d4d9a6c-6170-40d0-9deb-8d6d74b851e5" providerId="ADAL" clId="{22CCB64B-DBD4-41EE-8482-1B88166C0214}" dt="2026-06-11T14:33:00.944" v="149" actId="207"/>
          <ac:spMkLst>
            <pc:docMk/>
            <pc:sldMk cId="0" sldId="258"/>
            <ac:spMk id="29" creationId="{00000000-0000-0000-0000-000000000000}"/>
          </ac:spMkLst>
        </pc:spChg>
      </pc:sldChg>
      <pc:sldChg chg="delSp modSp mod">
        <pc:chgData name="Ana Laura Maciel (UY)" userId="0d4d9a6c-6170-40d0-9deb-8d6d74b851e5" providerId="ADAL" clId="{22CCB64B-DBD4-41EE-8482-1B88166C0214}" dt="2026-06-11T14:41:53.250" v="195" actId="207"/>
        <pc:sldMkLst>
          <pc:docMk/>
          <pc:sldMk cId="0" sldId="259"/>
        </pc:sldMkLst>
        <pc:spChg chg="mod">
          <ac:chgData name="Ana Laura Maciel (UY)" userId="0d4d9a6c-6170-40d0-9deb-8d6d74b851e5" providerId="ADAL" clId="{22CCB64B-DBD4-41EE-8482-1B88166C0214}" dt="2026-06-11T14:33:09.505" v="151" actId="207"/>
          <ac:spMkLst>
            <pc:docMk/>
            <pc:sldMk cId="0" sldId="259"/>
            <ac:spMk id="29" creationId="{00000000-0000-0000-0000-000000000000}"/>
          </ac:spMkLst>
        </pc:spChg>
        <pc:spChg chg="mod">
          <ac:chgData name="Ana Laura Maciel (UY)" userId="0d4d9a6c-6170-40d0-9deb-8d6d74b851e5" providerId="ADAL" clId="{22CCB64B-DBD4-41EE-8482-1B88166C0214}" dt="2026-06-11T14:35:09.085" v="162" actId="207"/>
          <ac:spMkLst>
            <pc:docMk/>
            <pc:sldMk cId="0" sldId="259"/>
            <ac:spMk id="31" creationId="{00000000-0000-0000-0000-000000000000}"/>
          </ac:spMkLst>
        </pc:spChg>
        <pc:spChg chg="mod">
          <ac:chgData name="Ana Laura Maciel (UY)" userId="0d4d9a6c-6170-40d0-9deb-8d6d74b851e5" providerId="ADAL" clId="{22CCB64B-DBD4-41EE-8482-1B88166C0214}" dt="2026-06-11T14:41:48.672" v="194" actId="207"/>
          <ac:spMkLst>
            <pc:docMk/>
            <pc:sldMk cId="0" sldId="259"/>
            <ac:spMk id="32" creationId="{00000000-0000-0000-0000-000000000000}"/>
          </ac:spMkLst>
        </pc:spChg>
        <pc:spChg chg="mod">
          <ac:chgData name="Ana Laura Maciel (UY)" userId="0d4d9a6c-6170-40d0-9deb-8d6d74b851e5" providerId="ADAL" clId="{22CCB64B-DBD4-41EE-8482-1B88166C0214}" dt="2026-06-11T14:35:03.878" v="161" actId="207"/>
          <ac:spMkLst>
            <pc:docMk/>
            <pc:sldMk cId="0" sldId="259"/>
            <ac:spMk id="34" creationId="{00000000-0000-0000-0000-000000000000}"/>
          </ac:spMkLst>
        </pc:spChg>
        <pc:spChg chg="mod">
          <ac:chgData name="Ana Laura Maciel (UY)" userId="0d4d9a6c-6170-40d0-9deb-8d6d74b851e5" providerId="ADAL" clId="{22CCB64B-DBD4-41EE-8482-1B88166C0214}" dt="2026-06-11T14:41:53.250" v="195" actId="207"/>
          <ac:spMkLst>
            <pc:docMk/>
            <pc:sldMk cId="0" sldId="259"/>
            <ac:spMk id="35" creationId="{00000000-0000-0000-0000-000000000000}"/>
          </ac:spMkLst>
        </pc:spChg>
      </pc:sldChg>
      <pc:sldChg chg="delSp modSp mod">
        <pc:chgData name="Ana Laura Maciel (UY)" userId="0d4d9a6c-6170-40d0-9deb-8d6d74b851e5" providerId="ADAL" clId="{22CCB64B-DBD4-41EE-8482-1B88166C0214}" dt="2026-06-11T14:43:33.380" v="306" actId="14100"/>
        <pc:sldMkLst>
          <pc:docMk/>
          <pc:sldMk cId="0" sldId="260"/>
        </pc:sldMkLst>
        <pc:spChg chg="mod">
          <ac:chgData name="Ana Laura Maciel (UY)" userId="0d4d9a6c-6170-40d0-9deb-8d6d74b851e5" providerId="ADAL" clId="{22CCB64B-DBD4-41EE-8482-1B88166C0214}" dt="2026-06-11T14:33:17.773" v="152" actId="207"/>
          <ac:spMkLst>
            <pc:docMk/>
            <pc:sldMk cId="0" sldId="260"/>
            <ac:spMk id="29" creationId="{00000000-0000-0000-0000-000000000000}"/>
          </ac:spMkLst>
        </pc:spChg>
        <pc:spChg chg="mod">
          <ac:chgData name="Ana Laura Maciel (UY)" userId="0d4d9a6c-6170-40d0-9deb-8d6d74b851e5" providerId="ADAL" clId="{22CCB64B-DBD4-41EE-8482-1B88166C0214}" dt="2026-06-11T14:37:52.935" v="175" actId="207"/>
          <ac:spMkLst>
            <pc:docMk/>
            <pc:sldMk cId="0" sldId="260"/>
            <ac:spMk id="32" creationId="{00000000-0000-0000-0000-000000000000}"/>
          </ac:spMkLst>
        </pc:spChg>
        <pc:spChg chg="mod">
          <ac:chgData name="Ana Laura Maciel (UY)" userId="0d4d9a6c-6170-40d0-9deb-8d6d74b851e5" providerId="ADAL" clId="{22CCB64B-DBD4-41EE-8482-1B88166C0214}" dt="2026-06-11T14:42:26.064" v="208" actId="1037"/>
          <ac:spMkLst>
            <pc:docMk/>
            <pc:sldMk cId="0" sldId="260"/>
            <ac:spMk id="35" creationId="{00000000-0000-0000-0000-000000000000}"/>
          </ac:spMkLst>
        </pc:spChg>
        <pc:spChg chg="mod">
          <ac:chgData name="Ana Laura Maciel (UY)" userId="0d4d9a6c-6170-40d0-9deb-8d6d74b851e5" providerId="ADAL" clId="{22CCB64B-DBD4-41EE-8482-1B88166C0214}" dt="2026-06-11T14:42:35.901" v="220" actId="1037"/>
          <ac:spMkLst>
            <pc:docMk/>
            <pc:sldMk cId="0" sldId="260"/>
            <ac:spMk id="36" creationId="{00000000-0000-0000-0000-000000000000}"/>
          </ac:spMkLst>
        </pc:spChg>
        <pc:spChg chg="mod">
          <ac:chgData name="Ana Laura Maciel (UY)" userId="0d4d9a6c-6170-40d0-9deb-8d6d74b851e5" providerId="ADAL" clId="{22CCB64B-DBD4-41EE-8482-1B88166C0214}" dt="2026-06-11T14:42:35.901" v="220" actId="1037"/>
          <ac:spMkLst>
            <pc:docMk/>
            <pc:sldMk cId="0" sldId="260"/>
            <ac:spMk id="38" creationId="{00000000-0000-0000-0000-000000000000}"/>
          </ac:spMkLst>
        </pc:spChg>
        <pc:spChg chg="mod">
          <ac:chgData name="Ana Laura Maciel (UY)" userId="0d4d9a6c-6170-40d0-9deb-8d6d74b851e5" providerId="ADAL" clId="{22CCB64B-DBD4-41EE-8482-1B88166C0214}" dt="2026-06-11T14:42:50.375" v="237" actId="1037"/>
          <ac:spMkLst>
            <pc:docMk/>
            <pc:sldMk cId="0" sldId="260"/>
            <ac:spMk id="39" creationId="{00000000-0000-0000-0000-000000000000}"/>
          </ac:spMkLst>
        </pc:spChg>
        <pc:spChg chg="mod">
          <ac:chgData name="Ana Laura Maciel (UY)" userId="0d4d9a6c-6170-40d0-9deb-8d6d74b851e5" providerId="ADAL" clId="{22CCB64B-DBD4-41EE-8482-1B88166C0214}" dt="2026-06-11T14:42:50.375" v="237" actId="1037"/>
          <ac:spMkLst>
            <pc:docMk/>
            <pc:sldMk cId="0" sldId="260"/>
            <ac:spMk id="40" creationId="{00000000-0000-0000-0000-000000000000}"/>
          </ac:spMkLst>
        </pc:spChg>
        <pc:spChg chg="mod">
          <ac:chgData name="Ana Laura Maciel (UY)" userId="0d4d9a6c-6170-40d0-9deb-8d6d74b851e5" providerId="ADAL" clId="{22CCB64B-DBD4-41EE-8482-1B88166C0214}" dt="2026-06-11T14:42:50.375" v="237" actId="1037"/>
          <ac:spMkLst>
            <pc:docMk/>
            <pc:sldMk cId="0" sldId="260"/>
            <ac:spMk id="42" creationId="{00000000-0000-0000-0000-000000000000}"/>
          </ac:spMkLst>
        </pc:spChg>
        <pc:spChg chg="mod">
          <ac:chgData name="Ana Laura Maciel (UY)" userId="0d4d9a6c-6170-40d0-9deb-8d6d74b851e5" providerId="ADAL" clId="{22CCB64B-DBD4-41EE-8482-1B88166C0214}" dt="2026-06-11T14:43:33.380" v="306" actId="14100"/>
          <ac:spMkLst>
            <pc:docMk/>
            <pc:sldMk cId="0" sldId="260"/>
            <ac:spMk id="43" creationId="{00000000-0000-0000-0000-000000000000}"/>
          </ac:spMkLst>
        </pc:spChg>
        <pc:spChg chg="mod">
          <ac:chgData name="Ana Laura Maciel (UY)" userId="0d4d9a6c-6170-40d0-9deb-8d6d74b851e5" providerId="ADAL" clId="{22CCB64B-DBD4-41EE-8482-1B88166C0214}" dt="2026-06-11T14:43:07.960" v="277" actId="1037"/>
          <ac:spMkLst>
            <pc:docMk/>
            <pc:sldMk cId="0" sldId="260"/>
            <ac:spMk id="44" creationId="{00000000-0000-0000-0000-000000000000}"/>
          </ac:spMkLst>
        </pc:spChg>
        <pc:spChg chg="mod">
          <ac:chgData name="Ana Laura Maciel (UY)" userId="0d4d9a6c-6170-40d0-9deb-8d6d74b851e5" providerId="ADAL" clId="{22CCB64B-DBD4-41EE-8482-1B88166C0214}" dt="2026-06-11T14:43:07.960" v="277" actId="1037"/>
          <ac:spMkLst>
            <pc:docMk/>
            <pc:sldMk cId="0" sldId="260"/>
            <ac:spMk id="46" creationId="{00000000-0000-0000-0000-000000000000}"/>
          </ac:spMkLst>
        </pc:spChg>
        <pc:spChg chg="mod">
          <ac:chgData name="Ana Laura Maciel (UY)" userId="0d4d9a6c-6170-40d0-9deb-8d6d74b851e5" providerId="ADAL" clId="{22CCB64B-DBD4-41EE-8482-1B88166C0214}" dt="2026-06-11T14:43:18.743" v="304" actId="1037"/>
          <ac:spMkLst>
            <pc:docMk/>
            <pc:sldMk cId="0" sldId="260"/>
            <ac:spMk id="47" creationId="{00000000-0000-0000-0000-000000000000}"/>
          </ac:spMkLst>
        </pc:spChg>
        <pc:spChg chg="mod">
          <ac:chgData name="Ana Laura Maciel (UY)" userId="0d4d9a6c-6170-40d0-9deb-8d6d74b851e5" providerId="ADAL" clId="{22CCB64B-DBD4-41EE-8482-1B88166C0214}" dt="2026-06-11T14:43:18.743" v="304" actId="1037"/>
          <ac:spMkLst>
            <pc:docMk/>
            <pc:sldMk cId="0" sldId="260"/>
            <ac:spMk id="48" creationId="{00000000-0000-0000-0000-000000000000}"/>
          </ac:spMkLst>
        </pc:spChg>
        <pc:spChg chg="mod">
          <ac:chgData name="Ana Laura Maciel (UY)" userId="0d4d9a6c-6170-40d0-9deb-8d6d74b851e5" providerId="ADAL" clId="{22CCB64B-DBD4-41EE-8482-1B88166C0214}" dt="2026-06-11T14:43:18.743" v="304" actId="1037"/>
          <ac:spMkLst>
            <pc:docMk/>
            <pc:sldMk cId="0" sldId="260"/>
            <ac:spMk id="50" creationId="{00000000-0000-0000-0000-000000000000}"/>
          </ac:spMkLst>
        </pc:spChg>
        <pc:spChg chg="mod">
          <ac:chgData name="Ana Laura Maciel (UY)" userId="0d4d9a6c-6170-40d0-9deb-8d6d74b851e5" providerId="ADAL" clId="{22CCB64B-DBD4-41EE-8482-1B88166C0214}" dt="2026-06-11T14:42:06.170" v="196" actId="207"/>
          <ac:spMkLst>
            <pc:docMk/>
            <pc:sldMk cId="0" sldId="260"/>
            <ac:spMk id="51" creationId="{00000000-0000-0000-0000-000000000000}"/>
          </ac:spMkLst>
        </pc:spChg>
        <pc:spChg chg="mod">
          <ac:chgData name="Ana Laura Maciel (UY)" userId="0d4d9a6c-6170-40d0-9deb-8d6d74b851e5" providerId="ADAL" clId="{22CCB64B-DBD4-41EE-8482-1B88166C0214}" dt="2026-06-11T14:38:02.582" v="176" actId="207"/>
          <ac:spMkLst>
            <pc:docMk/>
            <pc:sldMk cId="0" sldId="260"/>
            <ac:spMk id="52" creationId="{00000000-0000-0000-0000-000000000000}"/>
          </ac:spMkLst>
        </pc:spChg>
        <pc:picChg chg="mod">
          <ac:chgData name="Ana Laura Maciel (UY)" userId="0d4d9a6c-6170-40d0-9deb-8d6d74b851e5" providerId="ADAL" clId="{22CCB64B-DBD4-41EE-8482-1B88166C0214}" dt="2026-06-11T14:42:41.609" v="222" actId="1076"/>
          <ac:picMkLst>
            <pc:docMk/>
            <pc:sldMk cId="0" sldId="260"/>
            <ac:picMk id="37" creationId="{00000000-0000-0000-0000-000000000000}"/>
          </ac:picMkLst>
        </pc:picChg>
        <pc:picChg chg="mod">
          <ac:chgData name="Ana Laura Maciel (UY)" userId="0d4d9a6c-6170-40d0-9deb-8d6d74b851e5" providerId="ADAL" clId="{22CCB64B-DBD4-41EE-8482-1B88166C0214}" dt="2026-06-11T14:42:54.426" v="253" actId="1037"/>
          <ac:picMkLst>
            <pc:docMk/>
            <pc:sldMk cId="0" sldId="260"/>
            <ac:picMk id="41" creationId="{00000000-0000-0000-0000-000000000000}"/>
          </ac:picMkLst>
        </pc:picChg>
        <pc:picChg chg="mod">
          <ac:chgData name="Ana Laura Maciel (UY)" userId="0d4d9a6c-6170-40d0-9deb-8d6d74b851e5" providerId="ADAL" clId="{22CCB64B-DBD4-41EE-8482-1B88166C0214}" dt="2026-06-11T14:43:07.960" v="277" actId="1037"/>
          <ac:picMkLst>
            <pc:docMk/>
            <pc:sldMk cId="0" sldId="260"/>
            <ac:picMk id="45" creationId="{00000000-0000-0000-0000-000000000000}"/>
          </ac:picMkLst>
        </pc:picChg>
        <pc:picChg chg="mod">
          <ac:chgData name="Ana Laura Maciel (UY)" userId="0d4d9a6c-6170-40d0-9deb-8d6d74b851e5" providerId="ADAL" clId="{22CCB64B-DBD4-41EE-8482-1B88166C0214}" dt="2026-06-11T14:43:18.743" v="304" actId="1037"/>
          <ac:picMkLst>
            <pc:docMk/>
            <pc:sldMk cId="0" sldId="260"/>
            <ac:picMk id="49" creationId="{00000000-0000-0000-0000-000000000000}"/>
          </ac:picMkLst>
        </pc:picChg>
      </pc:sldChg>
      <pc:sldChg chg="delSp modSp mod">
        <pc:chgData name="Ana Laura Maciel (UY)" userId="0d4d9a6c-6170-40d0-9deb-8d6d74b851e5" providerId="ADAL" clId="{22CCB64B-DBD4-41EE-8482-1B88166C0214}" dt="2026-06-11T14:38:14.153" v="178" actId="478"/>
        <pc:sldMkLst>
          <pc:docMk/>
          <pc:sldMk cId="0" sldId="261"/>
        </pc:sldMkLst>
        <pc:spChg chg="mod">
          <ac:chgData name="Ana Laura Maciel (UY)" userId="0d4d9a6c-6170-40d0-9deb-8d6d74b851e5" providerId="ADAL" clId="{22CCB64B-DBD4-41EE-8482-1B88166C0214}" dt="2026-06-11T14:33:24.563" v="153" actId="207"/>
          <ac:spMkLst>
            <pc:docMk/>
            <pc:sldMk cId="0" sldId="261"/>
            <ac:spMk id="29" creationId="{00000000-0000-0000-0000-000000000000}"/>
          </ac:spMkLst>
        </pc:spChg>
      </pc:sldChg>
      <pc:sldChg chg="delSp modSp mod">
        <pc:chgData name="Ana Laura Maciel (UY)" userId="0d4d9a6c-6170-40d0-9deb-8d6d74b851e5" providerId="ADAL" clId="{22CCB64B-DBD4-41EE-8482-1B88166C0214}" dt="2026-06-11T14:38:46.188" v="182" actId="207"/>
        <pc:sldMkLst>
          <pc:docMk/>
          <pc:sldMk cId="0" sldId="262"/>
        </pc:sldMkLst>
        <pc:spChg chg="mod">
          <ac:chgData name="Ana Laura Maciel (UY)" userId="0d4d9a6c-6170-40d0-9deb-8d6d74b851e5" providerId="ADAL" clId="{22CCB64B-DBD4-41EE-8482-1B88166C0214}" dt="2026-06-11T14:33:31.322" v="154" actId="207"/>
          <ac:spMkLst>
            <pc:docMk/>
            <pc:sldMk cId="0" sldId="262"/>
            <ac:spMk id="29" creationId="{00000000-0000-0000-0000-000000000000}"/>
          </ac:spMkLst>
        </pc:spChg>
        <pc:spChg chg="mod">
          <ac:chgData name="Ana Laura Maciel (UY)" userId="0d4d9a6c-6170-40d0-9deb-8d6d74b851e5" providerId="ADAL" clId="{22CCB64B-DBD4-41EE-8482-1B88166C0214}" dt="2026-06-11T14:38:46.188" v="182" actId="207"/>
          <ac:spMkLst>
            <pc:docMk/>
            <pc:sldMk cId="0" sldId="262"/>
            <ac:spMk id="34" creationId="{00000000-0000-0000-0000-000000000000}"/>
          </ac:spMkLst>
        </pc:spChg>
      </pc:sldChg>
      <pc:sldChg chg="delSp modSp mod">
        <pc:chgData name="Ana Laura Maciel (UY)" userId="0d4d9a6c-6170-40d0-9deb-8d6d74b851e5" providerId="ADAL" clId="{22CCB64B-DBD4-41EE-8482-1B88166C0214}" dt="2026-06-11T14:38:57.885" v="185" actId="478"/>
        <pc:sldMkLst>
          <pc:docMk/>
          <pc:sldMk cId="0" sldId="263"/>
        </pc:sldMkLst>
        <pc:spChg chg="mod">
          <ac:chgData name="Ana Laura Maciel (UY)" userId="0d4d9a6c-6170-40d0-9deb-8d6d74b851e5" providerId="ADAL" clId="{22CCB64B-DBD4-41EE-8482-1B88166C0214}" dt="2026-06-11T14:33:43.400" v="155" actId="207"/>
          <ac:spMkLst>
            <pc:docMk/>
            <pc:sldMk cId="0" sldId="263"/>
            <ac:spMk id="29" creationId="{00000000-0000-0000-0000-000000000000}"/>
          </ac:spMkLst>
        </pc:spChg>
        <pc:spChg chg="mod">
          <ac:chgData name="Ana Laura Maciel (UY)" userId="0d4d9a6c-6170-40d0-9deb-8d6d74b851e5" providerId="ADAL" clId="{22CCB64B-DBD4-41EE-8482-1B88166C0214}" dt="2026-06-11T14:35:34.589" v="163" actId="207"/>
          <ac:spMkLst>
            <pc:docMk/>
            <pc:sldMk cId="0" sldId="263"/>
            <ac:spMk id="32" creationId="{00000000-0000-0000-0000-000000000000}"/>
          </ac:spMkLst>
        </pc:spChg>
      </pc:sldChg>
      <pc:sldChg chg="delSp modSp mod">
        <pc:chgData name="Ana Laura Maciel (UY)" userId="0d4d9a6c-6170-40d0-9deb-8d6d74b851e5" providerId="ADAL" clId="{22CCB64B-DBD4-41EE-8482-1B88166C0214}" dt="2026-06-11T14:39:07.932" v="187" actId="478"/>
        <pc:sldMkLst>
          <pc:docMk/>
          <pc:sldMk cId="0" sldId="264"/>
        </pc:sldMkLst>
        <pc:spChg chg="mod">
          <ac:chgData name="Ana Laura Maciel (UY)" userId="0d4d9a6c-6170-40d0-9deb-8d6d74b851e5" providerId="ADAL" clId="{22CCB64B-DBD4-41EE-8482-1B88166C0214}" dt="2026-06-11T14:33:49.047" v="156" actId="207"/>
          <ac:spMkLst>
            <pc:docMk/>
            <pc:sldMk cId="0" sldId="264"/>
            <ac:spMk id="29" creationId="{00000000-0000-0000-0000-000000000000}"/>
          </ac:spMkLst>
        </pc:spChg>
      </pc:sldChg>
      <pc:sldChg chg="delSp modSp mod setBg">
        <pc:chgData name="Ana Laura Maciel (UY)" userId="0d4d9a6c-6170-40d0-9deb-8d6d74b851e5" providerId="ADAL" clId="{22CCB64B-DBD4-41EE-8482-1B88166C0214}" dt="2026-06-11T14:45:58.730" v="334" actId="478"/>
        <pc:sldMkLst>
          <pc:docMk/>
          <pc:sldMk cId="0" sldId="265"/>
        </pc:sldMkLst>
        <pc:spChg chg="mod">
          <ac:chgData name="Ana Laura Maciel (UY)" userId="0d4d9a6c-6170-40d0-9deb-8d6d74b851e5" providerId="ADAL" clId="{22CCB64B-DBD4-41EE-8482-1B88166C0214}" dt="2026-06-11T14:39:36.843" v="190" actId="207"/>
          <ac:spMkLst>
            <pc:docMk/>
            <pc:sldMk cId="0" sldId="265"/>
            <ac:spMk id="22" creationId="{00000000-0000-0000-0000-000000000000}"/>
          </ac:spMkLst>
        </pc:spChg>
        <pc:spChg chg="mod">
          <ac:chgData name="Ana Laura Maciel (UY)" userId="0d4d9a6c-6170-40d0-9deb-8d6d74b851e5" providerId="ADAL" clId="{22CCB64B-DBD4-41EE-8482-1B88166C0214}" dt="2026-06-11T14:39:57.505" v="191" actId="207"/>
          <ac:spMkLst>
            <pc:docMk/>
            <pc:sldMk cId="0" sldId="265"/>
            <ac:spMk id="23" creationId="{00000000-0000-0000-0000-000000000000}"/>
          </ac:spMkLst>
        </pc:spChg>
        <pc:spChg chg="mod">
          <ac:chgData name="Ana Laura Maciel (UY)" userId="0d4d9a6c-6170-40d0-9deb-8d6d74b851e5" providerId="ADAL" clId="{22CCB64B-DBD4-41EE-8482-1B88166C0214}" dt="2026-06-11T14:39:57.505" v="191" actId="207"/>
          <ac:spMkLst>
            <pc:docMk/>
            <pc:sldMk cId="0" sldId="265"/>
            <ac:spMk id="28" creationId="{00000000-0000-0000-0000-000000000000}"/>
          </ac:spMkLst>
        </pc:spChg>
        <pc:spChg chg="mod">
          <ac:chgData name="Ana Laura Maciel (UY)" userId="0d4d9a6c-6170-40d0-9deb-8d6d74b851e5" providerId="ADAL" clId="{22CCB64B-DBD4-41EE-8482-1B88166C0214}" dt="2026-06-11T14:45:03.926" v="331" actId="1037"/>
          <ac:spMkLst>
            <pc:docMk/>
            <pc:sldMk cId="0" sldId="265"/>
            <ac:spMk id="32" creationId="{00000000-0000-0000-0000-000000000000}"/>
          </ac:spMkLst>
        </pc:spChg>
        <pc:spChg chg="mod">
          <ac:chgData name="Ana Laura Maciel (UY)" userId="0d4d9a6c-6170-40d0-9deb-8d6d74b851e5" providerId="ADAL" clId="{22CCB64B-DBD4-41EE-8482-1B88166C0214}" dt="2026-06-11T14:45:03.926" v="331" actId="1037"/>
          <ac:spMkLst>
            <pc:docMk/>
            <pc:sldMk cId="0" sldId="265"/>
            <ac:spMk id="33" creationId="{00000000-0000-0000-0000-000000000000}"/>
          </ac:spMkLst>
        </pc:spChg>
        <pc:spChg chg="mod">
          <ac:chgData name="Ana Laura Maciel (UY)" userId="0d4d9a6c-6170-40d0-9deb-8d6d74b851e5" providerId="ADAL" clId="{22CCB64B-DBD4-41EE-8482-1B88166C0214}" dt="2026-06-11T14:45:03.926" v="331" actId="1037"/>
          <ac:spMkLst>
            <pc:docMk/>
            <pc:sldMk cId="0" sldId="265"/>
            <ac:spMk id="35" creationId="{00000000-0000-0000-0000-000000000000}"/>
          </ac:spMkLst>
        </pc:spChg>
        <pc:spChg chg="mod">
          <ac:chgData name="Ana Laura Maciel (UY)" userId="0d4d9a6c-6170-40d0-9deb-8d6d74b851e5" providerId="ADAL" clId="{22CCB64B-DBD4-41EE-8482-1B88166C0214}" dt="2026-06-11T14:45:03.926" v="331" actId="1037"/>
          <ac:spMkLst>
            <pc:docMk/>
            <pc:sldMk cId="0" sldId="265"/>
            <ac:spMk id="36" creationId="{00000000-0000-0000-0000-000000000000}"/>
          </ac:spMkLst>
        </pc:spChg>
        <pc:spChg chg="mod">
          <ac:chgData name="Ana Laura Maciel (UY)" userId="0d4d9a6c-6170-40d0-9deb-8d6d74b851e5" providerId="ADAL" clId="{22CCB64B-DBD4-41EE-8482-1B88166C0214}" dt="2026-06-11T14:44:51.157" v="326" actId="1076"/>
          <ac:spMkLst>
            <pc:docMk/>
            <pc:sldMk cId="0" sldId="265"/>
            <ac:spMk id="37" creationId="{00000000-0000-0000-0000-000000000000}"/>
          </ac:spMkLst>
        </pc:spChg>
        <pc:spChg chg="mod">
          <ac:chgData name="Ana Laura Maciel (UY)" userId="0d4d9a6c-6170-40d0-9deb-8d6d74b851e5" providerId="ADAL" clId="{22CCB64B-DBD4-41EE-8482-1B88166C0214}" dt="2026-06-11T14:44:50.051" v="325" actId="1037"/>
          <ac:spMkLst>
            <pc:docMk/>
            <pc:sldMk cId="0" sldId="265"/>
            <ac:spMk id="38" creationId="{00000000-0000-0000-0000-000000000000}"/>
          </ac:spMkLst>
        </pc:spChg>
        <pc:spChg chg="mod">
          <ac:chgData name="Ana Laura Maciel (UY)" userId="0d4d9a6c-6170-40d0-9deb-8d6d74b851e5" providerId="ADAL" clId="{22CCB64B-DBD4-41EE-8482-1B88166C0214}" dt="2026-06-11T14:44:50.051" v="325" actId="1037"/>
          <ac:spMkLst>
            <pc:docMk/>
            <pc:sldMk cId="0" sldId="265"/>
            <ac:spMk id="40" creationId="{00000000-0000-0000-0000-000000000000}"/>
          </ac:spMkLst>
        </pc:spChg>
        <pc:picChg chg="mod">
          <ac:chgData name="Ana Laura Maciel (UY)" userId="0d4d9a6c-6170-40d0-9deb-8d6d74b851e5" providerId="ADAL" clId="{22CCB64B-DBD4-41EE-8482-1B88166C0214}" dt="2026-06-11T14:45:03.926" v="331" actId="1037"/>
          <ac:picMkLst>
            <pc:docMk/>
            <pc:sldMk cId="0" sldId="265"/>
            <ac:picMk id="34" creationId="{00000000-0000-0000-0000-000000000000}"/>
          </ac:picMkLst>
        </pc:picChg>
        <pc:picChg chg="mod">
          <ac:chgData name="Ana Laura Maciel (UY)" userId="0d4d9a6c-6170-40d0-9deb-8d6d74b851e5" providerId="ADAL" clId="{22CCB64B-DBD4-41EE-8482-1B88166C0214}" dt="2026-06-11T14:44:50.051" v="325" actId="1037"/>
          <ac:picMkLst>
            <pc:docMk/>
            <pc:sldMk cId="0" sldId="265"/>
            <ac:picMk id="39" creationId="{00000000-0000-0000-0000-000000000000}"/>
          </ac:picMkLst>
        </pc:picChg>
      </pc:sldChg>
      <pc:sldChg chg="delSp modSp mod">
        <pc:chgData name="Ana Laura Maciel (UY)" userId="0d4d9a6c-6170-40d0-9deb-8d6d74b851e5" providerId="ADAL" clId="{22CCB64B-DBD4-41EE-8482-1B88166C0214}" dt="2026-06-11T14:46:30.264" v="335" actId="207"/>
        <pc:sldMkLst>
          <pc:docMk/>
          <pc:sldMk cId="0" sldId="266"/>
        </pc:sldMkLst>
        <pc:spChg chg="mod">
          <ac:chgData name="Ana Laura Maciel (UY)" userId="0d4d9a6c-6170-40d0-9deb-8d6d74b851e5" providerId="ADAL" clId="{22CCB64B-DBD4-41EE-8482-1B88166C0214}" dt="2026-06-11T14:33:58.147" v="157" actId="207"/>
          <ac:spMkLst>
            <pc:docMk/>
            <pc:sldMk cId="0" sldId="266"/>
            <ac:spMk id="29" creationId="{00000000-0000-0000-0000-000000000000}"/>
          </ac:spMkLst>
        </pc:spChg>
        <pc:spChg chg="mod">
          <ac:chgData name="Ana Laura Maciel (UY)" userId="0d4d9a6c-6170-40d0-9deb-8d6d74b851e5" providerId="ADAL" clId="{22CCB64B-DBD4-41EE-8482-1B88166C0214}" dt="2026-06-11T14:46:30.264" v="335" actId="207"/>
          <ac:spMkLst>
            <pc:docMk/>
            <pc:sldMk cId="0" sldId="266"/>
            <ac:spMk id="34" creationId="{00000000-0000-0000-0000-000000000000}"/>
          </ac:spMkLst>
        </pc:spChg>
      </pc:sldChg>
      <pc:sldChg chg="addSp delSp modSp mod setBg">
        <pc:chgData name="Ana Laura Maciel (UY)" userId="0d4d9a6c-6170-40d0-9deb-8d6d74b851e5" providerId="ADAL" clId="{22CCB64B-DBD4-41EE-8482-1B88166C0214}" dt="2026-06-11T14:59:07.792" v="506" actId="478"/>
        <pc:sldMkLst>
          <pc:docMk/>
          <pc:sldMk cId="0" sldId="267"/>
        </pc:sldMkLst>
        <pc:spChg chg="mod">
          <ac:chgData name="Ana Laura Maciel (UY)" userId="0d4d9a6c-6170-40d0-9deb-8d6d74b851e5" providerId="ADAL" clId="{22CCB64B-DBD4-41EE-8482-1B88166C0214}" dt="2026-06-11T14:47:00.804" v="338" actId="404"/>
          <ac:spMkLst>
            <pc:docMk/>
            <pc:sldMk cId="0" sldId="267"/>
            <ac:spMk id="41" creationId="{00000000-0000-0000-0000-000000000000}"/>
          </ac:spMkLst>
        </pc:spChg>
      </pc:sldChg>
      <pc:sldChg chg="addSp delSp modSp add mod">
        <pc:chgData name="Ana Laura Maciel (UY)" userId="0d4d9a6c-6170-40d0-9deb-8d6d74b851e5" providerId="ADAL" clId="{22CCB64B-DBD4-41EE-8482-1B88166C0214}" dt="2026-06-11T14:57:52.220" v="492" actId="404"/>
        <pc:sldMkLst>
          <pc:docMk/>
          <pc:sldMk cId="1865854814" sldId="268"/>
        </pc:sldMkLst>
        <pc:spChg chg="add mod">
          <ac:chgData name="Ana Laura Maciel (UY)" userId="0d4d9a6c-6170-40d0-9deb-8d6d74b851e5" providerId="ADAL" clId="{22CCB64B-DBD4-41EE-8482-1B88166C0214}" dt="2026-06-11T14:50:32.575" v="491" actId="20577"/>
          <ac:spMkLst>
            <pc:docMk/>
            <pc:sldMk cId="1865854814" sldId="268"/>
            <ac:spMk id="3" creationId="{6612C2A9-F108-AD1F-1EE0-BF43A08AAB13}"/>
          </ac:spMkLst>
        </pc:spChg>
        <pc:spChg chg="add mod">
          <ac:chgData name="Ana Laura Maciel (UY)" userId="0d4d9a6c-6170-40d0-9deb-8d6d74b851e5" providerId="ADAL" clId="{22CCB64B-DBD4-41EE-8482-1B88166C0214}" dt="2026-06-11T14:57:52.220" v="492" actId="404"/>
          <ac:spMkLst>
            <pc:docMk/>
            <pc:sldMk cId="1865854814" sldId="268"/>
            <ac:spMk id="6" creationId="{12864662-63AA-4971-695B-44171BB474F7}"/>
          </ac:spMkLst>
        </pc:spChg>
        <pc:spChg chg="add mod">
          <ac:chgData name="Ana Laura Maciel (UY)" userId="0d4d9a6c-6170-40d0-9deb-8d6d74b851e5" providerId="ADAL" clId="{22CCB64B-DBD4-41EE-8482-1B88166C0214}" dt="2026-06-11T13:59:15.438" v="115" actId="1036"/>
          <ac:spMkLst>
            <pc:docMk/>
            <pc:sldMk cId="1865854814" sldId="268"/>
            <ac:spMk id="7" creationId="{83EE0F9B-9616-5F9D-4AAE-703ED0A67F98}"/>
          </ac:spMkLst>
        </pc:spChg>
        <pc:spChg chg="add mod">
          <ac:chgData name="Ana Laura Maciel (UY)" userId="0d4d9a6c-6170-40d0-9deb-8d6d74b851e5" providerId="ADAL" clId="{22CCB64B-DBD4-41EE-8482-1B88166C0214}" dt="2026-06-11T13:59:28.680" v="128" actId="20577"/>
          <ac:spMkLst>
            <pc:docMk/>
            <pc:sldMk cId="1865854814" sldId="268"/>
            <ac:spMk id="10" creationId="{A0248F15-C3EE-17E3-80D2-995710563564}"/>
          </ac:spMkLst>
        </pc:spChg>
        <pc:picChg chg="add mod">
          <ac:chgData name="Ana Laura Maciel (UY)" userId="0d4d9a6c-6170-40d0-9deb-8d6d74b851e5" providerId="ADAL" clId="{22CCB64B-DBD4-41EE-8482-1B88166C0214}" dt="2026-06-11T13:59:43.506" v="130" actId="1076"/>
          <ac:picMkLst>
            <pc:docMk/>
            <pc:sldMk cId="1865854814" sldId="268"/>
            <ac:picMk id="12" creationId="{84DA64EA-0538-64C8-4F9B-F00B8EF6753B}"/>
          </ac:picMkLst>
        </pc:picChg>
      </pc:sldChg>
    </pc:docChg>
  </pc:docChgLst>
  <pc:docChgLst>
    <pc:chgData name="Ramon Pampin (UY)" userId="S::ramon.pampin@pwc.com::b562389d-9c36-4d05-8df5-8a1c5b8c0c1c" providerId="AD" clId="Web-{1F11959F-9EA0-9371-5375-076304E39DAD}"/>
    <pc:docChg chg="addSld modSld">
      <pc:chgData name="Ramon Pampin (UY)" userId="S::ramon.pampin@pwc.com::b562389d-9c36-4d05-8df5-8a1c5b8c0c1c" providerId="AD" clId="Web-{1F11959F-9EA0-9371-5375-076304E39DAD}" dt="2026-06-12T05:18:58.254" v="18" actId="1076"/>
      <pc:docMkLst>
        <pc:docMk/>
      </pc:docMkLst>
      <pc:sldChg chg="mod modShow">
        <pc:chgData name="Ramon Pampin (UY)" userId="S::ramon.pampin@pwc.com::b562389d-9c36-4d05-8df5-8a1c5b8c0c1c" providerId="AD" clId="Web-{1F11959F-9EA0-9371-5375-076304E39DAD}" dt="2026-06-12T05:16:59.158" v="1"/>
        <pc:sldMkLst>
          <pc:docMk/>
          <pc:sldMk cId="0" sldId="261"/>
        </pc:sldMkLst>
      </pc:sldChg>
      <pc:sldChg chg="delSp modSp add">
        <pc:chgData name="Ramon Pampin (UY)" userId="S::ramon.pampin@pwc.com::b562389d-9c36-4d05-8df5-8a1c5b8c0c1c" providerId="AD" clId="Web-{1F11959F-9EA0-9371-5375-076304E39DAD}" dt="2026-06-12T05:18:58.254" v="18" actId="1076"/>
        <pc:sldMkLst>
          <pc:docMk/>
          <pc:sldMk cId="2907126513" sldId="276"/>
        </pc:sldMkLst>
        <pc:spChg chg="mod">
          <ac:chgData name="Ramon Pampin (UY)" userId="S::ramon.pampin@pwc.com::b562389d-9c36-4d05-8df5-8a1c5b8c0c1c" providerId="AD" clId="Web-{1F11959F-9EA0-9371-5375-076304E39DAD}" dt="2026-06-12T05:18:30.863" v="13" actId="14100"/>
          <ac:spMkLst>
            <pc:docMk/>
            <pc:sldMk cId="2907126513" sldId="276"/>
            <ac:spMk id="33" creationId="{00000000-0000-0000-0000-000000000000}"/>
          </ac:spMkLst>
        </pc:spChg>
        <pc:spChg chg="mod">
          <ac:chgData name="Ramon Pampin (UY)" userId="S::ramon.pampin@pwc.com::b562389d-9c36-4d05-8df5-8a1c5b8c0c1c" providerId="AD" clId="Web-{1F11959F-9EA0-9371-5375-076304E39DAD}" dt="2026-06-12T05:18:48.410" v="16" actId="1076"/>
          <ac:spMkLst>
            <pc:docMk/>
            <pc:sldMk cId="2907126513" sldId="276"/>
            <ac:spMk id="46" creationId="{00000000-0000-0000-0000-000000000000}"/>
          </ac:spMkLst>
        </pc:spChg>
        <pc:spChg chg="mod">
          <ac:chgData name="Ramon Pampin (UY)" userId="S::ramon.pampin@pwc.com::b562389d-9c36-4d05-8df5-8a1c5b8c0c1c" providerId="AD" clId="Web-{1F11959F-9EA0-9371-5375-076304E39DAD}" dt="2026-06-12T05:18:36.347" v="14" actId="14100"/>
          <ac:spMkLst>
            <pc:docMk/>
            <pc:sldMk cId="2907126513" sldId="276"/>
            <ac:spMk id="49" creationId="{00000000-0000-0000-0000-000000000000}"/>
          </ac:spMkLst>
        </pc:spChg>
        <pc:spChg chg="mod">
          <ac:chgData name="Ramon Pampin (UY)" userId="S::ramon.pampin@pwc.com::b562389d-9c36-4d05-8df5-8a1c5b8c0c1c" providerId="AD" clId="Web-{1F11959F-9EA0-9371-5375-076304E39DAD}" dt="2026-06-12T05:18:52.691" v="17" actId="1076"/>
          <ac:spMkLst>
            <pc:docMk/>
            <pc:sldMk cId="2907126513" sldId="276"/>
            <ac:spMk id="62" creationId="{00000000-0000-0000-0000-000000000000}"/>
          </ac:spMkLst>
        </pc:spChg>
        <pc:spChg chg="mod">
          <ac:chgData name="Ramon Pampin (UY)" userId="S::ramon.pampin@pwc.com::b562389d-9c36-4d05-8df5-8a1c5b8c0c1c" providerId="AD" clId="Web-{1F11959F-9EA0-9371-5375-076304E39DAD}" dt="2026-06-12T05:18:40.957" v="15" actId="14100"/>
          <ac:spMkLst>
            <pc:docMk/>
            <pc:sldMk cId="2907126513" sldId="276"/>
            <ac:spMk id="65" creationId="{00000000-0000-0000-0000-000000000000}"/>
          </ac:spMkLst>
        </pc:spChg>
        <pc:spChg chg="mod">
          <ac:chgData name="Ramon Pampin (UY)" userId="S::ramon.pampin@pwc.com::b562389d-9c36-4d05-8df5-8a1c5b8c0c1c" providerId="AD" clId="Web-{1F11959F-9EA0-9371-5375-076304E39DAD}" dt="2026-06-12T05:18:58.254" v="18" actId="1076"/>
          <ac:spMkLst>
            <pc:docMk/>
            <pc:sldMk cId="2907126513" sldId="276"/>
            <ac:spMk id="78" creationId="{00000000-0000-0000-0000-000000000000}"/>
          </ac:spMkLst>
        </pc:spChg>
      </pc:sldChg>
    </pc:docChg>
  </pc:docChgLst>
  <pc:docChgLst>
    <pc:chgData name="Francisco Schiffrer (AR)" userId="705a716f-6c8b-4b64-b600-e5726663915b" providerId="ADAL" clId="{EFD1F73E-BD5A-4F2B-A4B9-6FBA13B76A92}"/>
    <pc:docChg chg="undo custSel modSld">
      <pc:chgData name="Francisco Schiffrer (AR)" userId="705a716f-6c8b-4b64-b600-e5726663915b" providerId="ADAL" clId="{EFD1F73E-BD5A-4F2B-A4B9-6FBA13B76A92}" dt="2026-06-12T13:38:01.536" v="306" actId="1076"/>
      <pc:docMkLst>
        <pc:docMk/>
      </pc:docMkLst>
      <pc:sldChg chg="addSp delSp modSp mod">
        <pc:chgData name="Francisco Schiffrer (AR)" userId="705a716f-6c8b-4b64-b600-e5726663915b" providerId="ADAL" clId="{EFD1F73E-BD5A-4F2B-A4B9-6FBA13B76A92}" dt="2026-06-12T13:09:44.548" v="305" actId="113"/>
        <pc:sldMkLst>
          <pc:docMk/>
          <pc:sldMk cId="0" sldId="259"/>
        </pc:sldMkLst>
        <pc:spChg chg="add mod">
          <ac:chgData name="Francisco Schiffrer (AR)" userId="705a716f-6c8b-4b64-b600-e5726663915b" providerId="ADAL" clId="{EFD1F73E-BD5A-4F2B-A4B9-6FBA13B76A92}" dt="2026-06-12T13:09:44.548" v="305" actId="113"/>
          <ac:spMkLst>
            <pc:docMk/>
            <pc:sldMk cId="0" sldId="259"/>
            <ac:spMk id="7" creationId="{A1A874B1-DA82-1020-9792-C56A338DAE81}"/>
          </ac:spMkLst>
        </pc:spChg>
        <pc:spChg chg="add del mod">
          <ac:chgData name="Francisco Schiffrer (AR)" userId="705a716f-6c8b-4b64-b600-e5726663915b" providerId="ADAL" clId="{EFD1F73E-BD5A-4F2B-A4B9-6FBA13B76A92}" dt="2026-06-11T16:22:19.478" v="18" actId="14100"/>
          <ac:spMkLst>
            <pc:docMk/>
            <pc:sldMk cId="0" sldId="259"/>
            <ac:spMk id="38" creationId="{00000000-0000-0000-0000-000000000000}"/>
          </ac:spMkLst>
        </pc:spChg>
        <pc:picChg chg="add mod">
          <ac:chgData name="Francisco Schiffrer (AR)" userId="705a716f-6c8b-4b64-b600-e5726663915b" providerId="ADAL" clId="{EFD1F73E-BD5A-4F2B-A4B9-6FBA13B76A92}" dt="2026-06-12T13:08:07.733" v="135" actId="1037"/>
          <ac:picMkLst>
            <pc:docMk/>
            <pc:sldMk cId="0" sldId="259"/>
            <ac:picMk id="6" creationId="{1B9E4216-E256-7916-9C3A-D2986B922427}"/>
          </ac:picMkLst>
        </pc:picChg>
      </pc:sldChg>
      <pc:sldChg chg="modSp mod">
        <pc:chgData name="Francisco Schiffrer (AR)" userId="705a716f-6c8b-4b64-b600-e5726663915b" providerId="ADAL" clId="{EFD1F73E-BD5A-4F2B-A4B9-6FBA13B76A92}" dt="2026-06-11T16:22:45.491" v="47" actId="20577"/>
        <pc:sldMkLst>
          <pc:docMk/>
          <pc:sldMk cId="0" sldId="260"/>
        </pc:sldMkLst>
        <pc:spChg chg="mod">
          <ac:chgData name="Francisco Schiffrer (AR)" userId="705a716f-6c8b-4b64-b600-e5726663915b" providerId="ADAL" clId="{EFD1F73E-BD5A-4F2B-A4B9-6FBA13B76A92}" dt="2026-06-11T16:22:45.491" v="47" actId="20577"/>
          <ac:spMkLst>
            <pc:docMk/>
            <pc:sldMk cId="0" sldId="260"/>
            <ac:spMk id="50" creationId="{00000000-0000-0000-0000-000000000000}"/>
          </ac:spMkLst>
        </pc:spChg>
      </pc:sldChg>
      <pc:sldChg chg="modSp mod">
        <pc:chgData name="Francisco Schiffrer (AR)" userId="705a716f-6c8b-4b64-b600-e5726663915b" providerId="ADAL" clId="{EFD1F73E-BD5A-4F2B-A4B9-6FBA13B76A92}" dt="2026-06-12T13:38:01.536" v="306" actId="1076"/>
        <pc:sldMkLst>
          <pc:docMk/>
          <pc:sldMk cId="2907126513" sldId="276"/>
        </pc:sldMkLst>
        <pc:spChg chg="mod">
          <ac:chgData name="Francisco Schiffrer (AR)" userId="705a716f-6c8b-4b64-b600-e5726663915b" providerId="ADAL" clId="{EFD1F73E-BD5A-4F2B-A4B9-6FBA13B76A92}" dt="2026-06-12T13:38:01.536" v="306" actId="1076"/>
          <ac:spMkLst>
            <pc:docMk/>
            <pc:sldMk cId="2907126513" sldId="276"/>
            <ac:spMk id="33" creationId="{00000000-0000-0000-0000-000000000000}"/>
          </ac:spMkLst>
        </pc:spChg>
      </pc:sldChg>
    </pc:docChg>
  </pc:docChgLst>
  <pc:docChgLst>
    <pc:chgData name="Marina Batalla (UY)" userId="a90c4745-dfe1-4d27-bb5d-81e4742ccc49" providerId="ADAL" clId="{993EF234-4B50-424D-9469-25B6CEED44CF}"/>
    <pc:docChg chg="undo custSel addSld delSld modSld">
      <pc:chgData name="Marina Batalla (UY)" userId="a90c4745-dfe1-4d27-bb5d-81e4742ccc49" providerId="ADAL" clId="{993EF234-4B50-424D-9469-25B6CEED44CF}" dt="2026-06-11T23:01:52.064" v="103" actId="20577"/>
      <pc:docMkLst>
        <pc:docMk/>
      </pc:docMkLst>
      <pc:sldChg chg="modSp mod">
        <pc:chgData name="Marina Batalla (UY)" userId="a90c4745-dfe1-4d27-bb5d-81e4742ccc49" providerId="ADAL" clId="{993EF234-4B50-424D-9469-25B6CEED44CF}" dt="2026-06-11T22:50:54.078" v="72" actId="20577"/>
        <pc:sldMkLst>
          <pc:docMk/>
          <pc:sldMk cId="0" sldId="263"/>
        </pc:sldMkLst>
        <pc:spChg chg="mod">
          <ac:chgData name="Marina Batalla (UY)" userId="a90c4745-dfe1-4d27-bb5d-81e4742ccc49" providerId="ADAL" clId="{993EF234-4B50-424D-9469-25B6CEED44CF}" dt="2026-06-11T22:50:54.078" v="72" actId="20577"/>
          <ac:spMkLst>
            <pc:docMk/>
            <pc:sldMk cId="0" sldId="263"/>
            <ac:spMk id="30" creationId="{00000000-0000-0000-0000-000000000000}"/>
          </ac:spMkLst>
        </pc:spChg>
      </pc:sldChg>
      <pc:sldChg chg="addSp delSp modSp add mod modNotesTx">
        <pc:chgData name="Marina Batalla (UY)" userId="a90c4745-dfe1-4d27-bb5d-81e4742ccc49" providerId="ADAL" clId="{993EF234-4B50-424D-9469-25B6CEED44CF}" dt="2026-06-11T23:01:52.064" v="103" actId="20577"/>
        <pc:sldMkLst>
          <pc:docMk/>
          <pc:sldMk cId="2525863962" sldId="269"/>
        </pc:sldMkLst>
        <pc:spChg chg="mod">
          <ac:chgData name="Marina Batalla (UY)" userId="a90c4745-dfe1-4d27-bb5d-81e4742ccc49" providerId="ADAL" clId="{993EF234-4B50-424D-9469-25B6CEED44CF}" dt="2026-06-11T22:56:19.685" v="77" actId="1076"/>
          <ac:spMkLst>
            <pc:docMk/>
            <pc:sldMk cId="2525863962" sldId="269"/>
            <ac:spMk id="28" creationId="{7A730B9D-347E-741E-B1A8-8F998BE9C84B}"/>
          </ac:spMkLst>
        </pc:spChg>
      </pc:sldChg>
    </pc:docChg>
  </pc:docChgLst>
  <pc:docChgLst>
    <pc:chgData name="Ana Laura Maciel (UY)" userId="S::ana.laura.maciel@pwc.com::0d4d9a6c-6170-40d0-9deb-8d6d74b851e5" providerId="AD" clId="Web-{9A518DB8-26FC-2B87-2F02-AF30DA1A81F5}"/>
    <pc:docChg chg="modSld">
      <pc:chgData name="Ana Laura Maciel (UY)" userId="S::ana.laura.maciel@pwc.com::0d4d9a6c-6170-40d0-9deb-8d6d74b851e5" providerId="AD" clId="Web-{9A518DB8-26FC-2B87-2F02-AF30DA1A81F5}" dt="2026-06-11T15:01:52.775" v="4" actId="20577"/>
      <pc:docMkLst>
        <pc:docMk/>
      </pc:docMkLst>
      <pc:sldChg chg="delSp modSp">
        <pc:chgData name="Ana Laura Maciel (UY)" userId="S::ana.laura.maciel@pwc.com::0d4d9a6c-6170-40d0-9deb-8d6d74b851e5" providerId="AD" clId="Web-{9A518DB8-26FC-2B87-2F02-AF30DA1A81F5}" dt="2026-06-11T15:01:52.775" v="4" actId="20577"/>
        <pc:sldMkLst>
          <pc:docMk/>
          <pc:sldMk cId="0" sldId="257"/>
        </pc:sldMkLst>
        <pc:spChg chg="mod">
          <ac:chgData name="Ana Laura Maciel (UY)" userId="S::ana.laura.maciel@pwc.com::0d4d9a6c-6170-40d0-9deb-8d6d74b851e5" providerId="AD" clId="Web-{9A518DB8-26FC-2B87-2F02-AF30DA1A81F5}" dt="2026-06-11T15:01:52.775" v="4" actId="20577"/>
          <ac:spMkLst>
            <pc:docMk/>
            <pc:sldMk cId="0" sldId="257"/>
            <ac:spMk id="40" creationId="{00000000-0000-0000-0000-000000000000}"/>
          </ac:spMkLst>
        </pc:spChg>
      </pc:sldChg>
    </pc:docChg>
  </pc:docChgLst>
  <pc:docChgLst>
    <pc:chgData name="Ramon Pampin (UY)" userId="S::ramon.pampin@pwc.com::b562389d-9c36-4d05-8df5-8a1c5b8c0c1c" providerId="AD" clId="Web-{AD5D4FCE-8171-CD39-E8F5-CC844866119B}"/>
    <pc:docChg chg="modSld">
      <pc:chgData name="Ramon Pampin (UY)" userId="S::ramon.pampin@pwc.com::b562389d-9c36-4d05-8df5-8a1c5b8c0c1c" providerId="AD" clId="Web-{AD5D4FCE-8171-CD39-E8F5-CC844866119B}" dt="2026-06-16T21:49:29.583" v="43" actId="1076"/>
      <pc:docMkLst>
        <pc:docMk/>
      </pc:docMkLst>
      <pc:sldChg chg="modSp">
        <pc:chgData name="Ramon Pampin (UY)" userId="S::ramon.pampin@pwc.com::b562389d-9c36-4d05-8df5-8a1c5b8c0c1c" providerId="AD" clId="Web-{AD5D4FCE-8171-CD39-E8F5-CC844866119B}" dt="2026-06-16T21:49:29.583" v="43" actId="1076"/>
        <pc:sldMkLst>
          <pc:docMk/>
          <pc:sldMk cId="1413878003" sldId="278"/>
        </pc:sldMkLst>
        <pc:spChg chg="mod">
          <ac:chgData name="Ramon Pampin (UY)" userId="S::ramon.pampin@pwc.com::b562389d-9c36-4d05-8df5-8a1c5b8c0c1c" providerId="AD" clId="Web-{AD5D4FCE-8171-CD39-E8F5-CC844866119B}" dt="2026-06-16T21:49:04.063" v="39" actId="14100"/>
          <ac:spMkLst>
            <pc:docMk/>
            <pc:sldMk cId="1413878003" sldId="278"/>
            <ac:spMk id="29" creationId="{08AEB050-D238-86E2-55A5-42709190F9F9}"/>
          </ac:spMkLst>
        </pc:spChg>
        <pc:spChg chg="mod">
          <ac:chgData name="Ramon Pampin (UY)" userId="S::ramon.pampin@pwc.com::b562389d-9c36-4d05-8df5-8a1c5b8c0c1c" providerId="AD" clId="Web-{AD5D4FCE-8171-CD39-E8F5-CC844866119B}" dt="2026-06-16T21:49:08.939" v="40" actId="14100"/>
          <ac:spMkLst>
            <pc:docMk/>
            <pc:sldMk cId="1413878003" sldId="278"/>
            <ac:spMk id="30" creationId="{DEF2A3FA-6B87-83B8-8E8F-1F7373ECD79A}"/>
          </ac:spMkLst>
        </pc:spChg>
        <pc:spChg chg="mod">
          <ac:chgData name="Ramon Pampin (UY)" userId="S::ramon.pampin@pwc.com::b562389d-9c36-4d05-8df5-8a1c5b8c0c1c" providerId="AD" clId="Web-{AD5D4FCE-8171-CD39-E8F5-CC844866119B}" dt="2026-06-16T21:49:29.583" v="43" actId="1076"/>
          <ac:spMkLst>
            <pc:docMk/>
            <pc:sldMk cId="1413878003" sldId="278"/>
            <ac:spMk id="32" creationId="{1EE65A13-7FD9-85EA-F1FD-9C2D9DA4B1E6}"/>
          </ac:spMkLst>
        </pc:spChg>
        <pc:spChg chg="mod">
          <ac:chgData name="Ramon Pampin (UY)" userId="S::ramon.pampin@pwc.com::b562389d-9c36-4d05-8df5-8a1c5b8c0c1c" providerId="AD" clId="Web-{AD5D4FCE-8171-CD39-E8F5-CC844866119B}" dt="2026-06-16T21:49:20.113" v="41" actId="20577"/>
          <ac:spMkLst>
            <pc:docMk/>
            <pc:sldMk cId="1413878003" sldId="278"/>
            <ac:spMk id="33" creationId="{5CA6171A-BB56-5063-0A95-FAD6DC5D2761}"/>
          </ac:spMkLst>
        </pc:spChg>
      </pc:sldChg>
    </pc:docChg>
  </pc:docChgLst>
  <pc:docChgLst>
    <pc:chgData name="Ramon Pampin (UY)" userId="S::ramon.pampin@pwc.com::b562389d-9c36-4d05-8df5-8a1c5b8c0c1c" providerId="AD" clId="Web-{0CBC88DC-07EA-2496-DAF3-5F59F876473A}"/>
    <pc:docChg chg="addSld delSld modSld">
      <pc:chgData name="Ramon Pampin (UY)" userId="S::ramon.pampin@pwc.com::b562389d-9c36-4d05-8df5-8a1c5b8c0c1c" providerId="AD" clId="Web-{0CBC88DC-07EA-2496-DAF3-5F59F876473A}" dt="2026-06-17T01:25:07.773" v="14"/>
      <pc:docMkLst>
        <pc:docMk/>
      </pc:docMkLst>
      <pc:sldChg chg="del">
        <pc:chgData name="Ramon Pampin (UY)" userId="S::ramon.pampin@pwc.com::b562389d-9c36-4d05-8df5-8a1c5b8c0c1c" providerId="AD" clId="Web-{0CBC88DC-07EA-2496-DAF3-5F59F876473A}" dt="2026-06-17T01:25:07.773" v="14"/>
        <pc:sldMkLst>
          <pc:docMk/>
          <pc:sldMk cId="792467296" sldId="277"/>
        </pc:sldMkLst>
      </pc:sldChg>
      <pc:sldChg chg="del">
        <pc:chgData name="Ramon Pampin (UY)" userId="S::ramon.pampin@pwc.com::b562389d-9c36-4d05-8df5-8a1c5b8c0c1c" providerId="AD" clId="Web-{0CBC88DC-07EA-2496-DAF3-5F59F876473A}" dt="2026-06-17T01:23:51.176" v="2"/>
        <pc:sldMkLst>
          <pc:docMk/>
          <pc:sldMk cId="1413878003" sldId="278"/>
        </pc:sldMkLst>
      </pc:sldChg>
      <pc:sldChg chg="modSp add">
        <pc:chgData name="Ramon Pampin (UY)" userId="S::ramon.pampin@pwc.com::b562389d-9c36-4d05-8df5-8a1c5b8c0c1c" providerId="AD" clId="Web-{0CBC88DC-07EA-2496-DAF3-5F59F876473A}" dt="2026-06-17T01:15:44.425" v="1" actId="1076"/>
        <pc:sldMkLst>
          <pc:docMk/>
          <pc:sldMk cId="4043616776" sldId="279"/>
        </pc:sldMkLst>
        <pc:spChg chg="mod">
          <ac:chgData name="Ramon Pampin (UY)" userId="S::ramon.pampin@pwc.com::b562389d-9c36-4d05-8df5-8a1c5b8c0c1c" providerId="AD" clId="Web-{0CBC88DC-07EA-2496-DAF3-5F59F876473A}" dt="2026-06-17T01:15:44.425" v="1" actId="1076"/>
          <ac:spMkLst>
            <pc:docMk/>
            <pc:sldMk cId="4043616776" sldId="279"/>
            <ac:spMk id="201" creationId="{00000000-0000-0000-0000-000000000000}"/>
          </ac:spMkLst>
        </pc:spChg>
      </pc:sldChg>
      <pc:sldChg chg="modSp add">
        <pc:chgData name="Ramon Pampin (UY)" userId="S::ramon.pampin@pwc.com::b562389d-9c36-4d05-8df5-8a1c5b8c0c1c" providerId="AD" clId="Web-{0CBC88DC-07EA-2496-DAF3-5F59F876473A}" dt="2026-06-17T01:24:59.741" v="13" actId="20577"/>
        <pc:sldMkLst>
          <pc:docMk/>
          <pc:sldMk cId="3024646131" sldId="280"/>
        </pc:sldMkLst>
        <pc:spChg chg="mod">
          <ac:chgData name="Ramon Pampin (UY)" userId="S::ramon.pampin@pwc.com::b562389d-9c36-4d05-8df5-8a1c5b8c0c1c" providerId="AD" clId="Web-{0CBC88DC-07EA-2496-DAF3-5F59F876473A}" dt="2026-06-17T01:24:59.741" v="13" actId="20577"/>
          <ac:spMkLst>
            <pc:docMk/>
            <pc:sldMk cId="3024646131" sldId="280"/>
            <ac:spMk id="3" creationId="{BF12F427-80CC-A8B7-CDCE-0A1AF94441E7}"/>
          </ac:spMkLst>
        </pc:spChg>
      </pc:sldChg>
    </pc:docChg>
  </pc:docChgLst>
  <pc:docChgLst>
    <pc:chgData name="Ramon Pampin (UY)" userId="S::ramon.pampin@pwc.com::b562389d-9c36-4d05-8df5-8a1c5b8c0c1c" providerId="AD" clId="Web-{99B969DB-FB88-2C0A-CAF7-03A5BCFFD36F}"/>
    <pc:docChg chg="mod addSld delSld modSld">
      <pc:chgData name="Ramon Pampin (UY)" userId="S::ramon.pampin@pwc.com::b562389d-9c36-4d05-8df5-8a1c5b8c0c1c" providerId="AD" clId="Web-{99B969DB-FB88-2C0A-CAF7-03A5BCFFD36F}" dt="2026-06-12T02:10:46.608" v="74" actId="20577"/>
      <pc:docMkLst>
        <pc:docMk/>
      </pc:docMkLst>
      <pc:sldChg chg="modSp mod modShow">
        <pc:chgData name="Ramon Pampin (UY)" userId="S::ramon.pampin@pwc.com::b562389d-9c36-4d05-8df5-8a1c5b8c0c1c" providerId="AD" clId="Web-{99B969DB-FB88-2C0A-CAF7-03A5BCFFD36F}" dt="2026-06-12T02:01:30.794" v="58"/>
        <pc:sldMkLst>
          <pc:docMk/>
          <pc:sldMk cId="0" sldId="264"/>
        </pc:sldMkLst>
        <pc:spChg chg="mod">
          <ac:chgData name="Ramon Pampin (UY)" userId="S::ramon.pampin@pwc.com::b562389d-9c36-4d05-8df5-8a1c5b8c0c1c" providerId="AD" clId="Web-{99B969DB-FB88-2C0A-CAF7-03A5BCFFD36F}" dt="2026-06-12T01:28:39.371" v="1" actId="20577"/>
          <ac:spMkLst>
            <pc:docMk/>
            <pc:sldMk cId="0" sldId="264"/>
            <ac:spMk id="41" creationId="{00000000-0000-0000-0000-000000000000}"/>
          </ac:spMkLst>
        </pc:spChg>
      </pc:sldChg>
      <pc:sldChg chg="modSp">
        <pc:chgData name="Ramon Pampin (UY)" userId="S::ramon.pampin@pwc.com::b562389d-9c36-4d05-8df5-8a1c5b8c0c1c" providerId="AD" clId="Web-{99B969DB-FB88-2C0A-CAF7-03A5BCFFD36F}" dt="2026-06-12T02:07:43.102" v="65" actId="20577"/>
        <pc:sldMkLst>
          <pc:docMk/>
          <pc:sldMk cId="0" sldId="265"/>
        </pc:sldMkLst>
        <pc:spChg chg="mod">
          <ac:chgData name="Ramon Pampin (UY)" userId="S::ramon.pampin@pwc.com::b562389d-9c36-4d05-8df5-8a1c5b8c0c1c" providerId="AD" clId="Web-{99B969DB-FB88-2C0A-CAF7-03A5BCFFD36F}" dt="2026-06-12T02:07:43.102" v="65" actId="20577"/>
          <ac:spMkLst>
            <pc:docMk/>
            <pc:sldMk cId="0" sldId="265"/>
            <ac:spMk id="25" creationId="{00000000-0000-0000-0000-000000000000}"/>
          </ac:spMkLst>
        </pc:spChg>
      </pc:sldChg>
      <pc:sldChg chg="add mod modShow">
        <pc:chgData name="Ramon Pampin (UY)" userId="S::ramon.pampin@pwc.com::b562389d-9c36-4d05-8df5-8a1c5b8c0c1c" providerId="AD" clId="Web-{99B969DB-FB88-2C0A-CAF7-03A5BCFFD36F}" dt="2026-06-12T02:01:41.138" v="59"/>
        <pc:sldMkLst>
          <pc:docMk/>
          <pc:sldMk cId="3074554626" sldId="271"/>
        </pc:sldMkLst>
      </pc:sldChg>
      <pc:sldChg chg="add mod modShow">
        <pc:chgData name="Ramon Pampin (UY)" userId="S::ramon.pampin@pwc.com::b562389d-9c36-4d05-8df5-8a1c5b8c0c1c" providerId="AD" clId="Web-{99B969DB-FB88-2C0A-CAF7-03A5BCFFD36F}" dt="2026-06-12T02:02:43.577" v="60"/>
        <pc:sldMkLst>
          <pc:docMk/>
          <pc:sldMk cId="3695492572" sldId="272"/>
        </pc:sldMkLst>
      </pc:sldChg>
      <pc:sldChg chg="modSp add">
        <pc:chgData name="Ramon Pampin (UY)" userId="S::ramon.pampin@pwc.com::b562389d-9c36-4d05-8df5-8a1c5b8c0c1c" providerId="AD" clId="Web-{99B969DB-FB88-2C0A-CAF7-03A5BCFFD36F}" dt="2026-06-12T01:59:31.180" v="55" actId="20577"/>
        <pc:sldMkLst>
          <pc:docMk/>
          <pc:sldMk cId="3400906736" sldId="273"/>
        </pc:sldMkLst>
        <pc:spChg chg="mod">
          <ac:chgData name="Ramon Pampin (UY)" userId="S::ramon.pampin@pwc.com::b562389d-9c36-4d05-8df5-8a1c5b8c0c1c" providerId="AD" clId="Web-{99B969DB-FB88-2C0A-CAF7-03A5BCFFD36F}" dt="2026-06-12T01:59:17.742" v="40" actId="20577"/>
          <ac:spMkLst>
            <pc:docMk/>
            <pc:sldMk cId="3400906736" sldId="273"/>
            <ac:spMk id="3" creationId="{00000000-0000-0000-0000-000000000000}"/>
          </ac:spMkLst>
        </pc:spChg>
        <pc:spChg chg="mod">
          <ac:chgData name="Ramon Pampin (UY)" userId="S::ramon.pampin@pwc.com::b562389d-9c36-4d05-8df5-8a1c5b8c0c1c" providerId="AD" clId="Web-{99B969DB-FB88-2C0A-CAF7-03A5BCFFD36F}" dt="2026-06-12T01:59:31.180" v="55" actId="20577"/>
          <ac:spMkLst>
            <pc:docMk/>
            <pc:sldMk cId="3400906736" sldId="273"/>
            <ac:spMk id="30" creationId="{00000000-0000-0000-0000-000000000000}"/>
          </ac:spMkLst>
        </pc:spChg>
      </pc:sldChg>
      <pc:sldChg chg="modSp add">
        <pc:chgData name="Ramon Pampin (UY)" userId="S::ramon.pampin@pwc.com::b562389d-9c36-4d05-8df5-8a1c5b8c0c1c" providerId="AD" clId="Web-{99B969DB-FB88-2C0A-CAF7-03A5BCFFD36F}" dt="2026-06-12T02:10:46.608" v="74" actId="20577"/>
        <pc:sldMkLst>
          <pc:docMk/>
          <pc:sldMk cId="343661653" sldId="274"/>
        </pc:sldMkLst>
        <pc:spChg chg="mod">
          <ac:chgData name="Ramon Pampin (UY)" userId="S::ramon.pampin@pwc.com::b562389d-9c36-4d05-8df5-8a1c5b8c0c1c" providerId="AD" clId="Web-{99B969DB-FB88-2C0A-CAF7-03A5BCFFD36F}" dt="2026-06-12T02:10:46.608" v="74" actId="20577"/>
          <ac:spMkLst>
            <pc:docMk/>
            <pc:sldMk cId="343661653" sldId="274"/>
            <ac:spMk id="60" creationId="{00000000-0000-0000-0000-000000000000}"/>
          </ac:spMkLst>
        </pc:spChg>
      </pc:sldChg>
      <pc:sldChg chg="add">
        <pc:chgData name="Ramon Pampin (UY)" userId="S::ramon.pampin@pwc.com::b562389d-9c36-4d05-8df5-8a1c5b8c0c1c" providerId="AD" clId="Web-{99B969DB-FB88-2C0A-CAF7-03A5BCFFD36F}" dt="2026-06-12T02:01:16.449" v="57"/>
        <pc:sldMkLst>
          <pc:docMk/>
          <pc:sldMk cId="4030436512" sldId="275"/>
        </pc:sldMkLst>
      </pc:sldChg>
    </pc:docChg>
  </pc:docChgLst>
  <pc:docChgLst>
    <pc:chgData name="Ramon Pampin (UY)" userId="S::ramon.pampin@pwc.com::b562389d-9c36-4d05-8df5-8a1c5b8c0c1c" providerId="AD" clId="Web-{8B52BAD8-84BB-84DE-A578-F4747968607E}"/>
    <pc:docChg chg="addSld delSld modSld">
      <pc:chgData name="Ramon Pampin (UY)" userId="S::ramon.pampin@pwc.com::b562389d-9c36-4d05-8df5-8a1c5b8c0c1c" providerId="AD" clId="Web-{8B52BAD8-84BB-84DE-A578-F4747968607E}" dt="2026-06-17T04:25:59.638" v="50"/>
      <pc:docMkLst>
        <pc:docMk/>
      </pc:docMkLst>
      <pc:sldChg chg="modSp">
        <pc:chgData name="Ramon Pampin (UY)" userId="S::ramon.pampin@pwc.com::b562389d-9c36-4d05-8df5-8a1c5b8c0c1c" providerId="AD" clId="Web-{8B52BAD8-84BB-84DE-A578-F4747968607E}" dt="2026-06-17T03:36:54.116" v="17" actId="20577"/>
        <pc:sldMkLst>
          <pc:docMk/>
          <pc:sldMk cId="0" sldId="262"/>
        </pc:sldMkLst>
        <pc:spChg chg="mod">
          <ac:chgData name="Ramon Pampin (UY)" userId="S::ramon.pampin@pwc.com::b562389d-9c36-4d05-8df5-8a1c5b8c0c1c" providerId="AD" clId="Web-{8B52BAD8-84BB-84DE-A578-F4747968607E}" dt="2026-06-17T03:36:54.116" v="17" actId="20577"/>
          <ac:spMkLst>
            <pc:docMk/>
            <pc:sldMk cId="0" sldId="262"/>
            <ac:spMk id="41" creationId="{00000000-0000-0000-0000-000000000000}"/>
          </ac:spMkLst>
        </pc:spChg>
      </pc:sldChg>
      <pc:sldChg chg="del">
        <pc:chgData name="Ramon Pampin (UY)" userId="S::ramon.pampin@pwc.com::b562389d-9c36-4d05-8df5-8a1c5b8c0c1c" providerId="AD" clId="Web-{8B52BAD8-84BB-84DE-A578-F4747968607E}" dt="2026-06-17T04:23:49.556" v="44"/>
        <pc:sldMkLst>
          <pc:docMk/>
          <pc:sldMk cId="0" sldId="264"/>
        </pc:sldMkLst>
      </pc:sldChg>
      <pc:sldChg chg="modSp">
        <pc:chgData name="Ramon Pampin (UY)" userId="S::ramon.pampin@pwc.com::b562389d-9c36-4d05-8df5-8a1c5b8c0c1c" providerId="AD" clId="Web-{8B52BAD8-84BB-84DE-A578-F4747968607E}" dt="2026-06-17T03:38:33.182" v="42" actId="20577"/>
        <pc:sldMkLst>
          <pc:docMk/>
          <pc:sldMk cId="1757178589" sldId="283"/>
        </pc:sldMkLst>
        <pc:spChg chg="mod">
          <ac:chgData name="Ramon Pampin (UY)" userId="S::ramon.pampin@pwc.com::b562389d-9c36-4d05-8df5-8a1c5b8c0c1c" providerId="AD" clId="Web-{8B52BAD8-84BB-84DE-A578-F4747968607E}" dt="2026-06-17T03:38:33.182" v="42" actId="20577"/>
          <ac:spMkLst>
            <pc:docMk/>
            <pc:sldMk cId="1757178589" sldId="283"/>
            <ac:spMk id="303" creationId="{00000000-0000-0000-0000-000000000000}"/>
          </ac:spMkLst>
        </pc:spChg>
      </pc:sldChg>
      <pc:sldChg chg="modSp add del">
        <pc:chgData name="Ramon Pampin (UY)" userId="S::ramon.pampin@pwc.com::b562389d-9c36-4d05-8df5-8a1c5b8c0c1c" providerId="AD" clId="Web-{8B52BAD8-84BB-84DE-A578-F4747968607E}" dt="2026-06-17T04:25:59.638" v="50"/>
        <pc:sldMkLst>
          <pc:docMk/>
          <pc:sldMk cId="1680940003" sldId="284"/>
        </pc:sldMkLst>
        <pc:spChg chg="mod">
          <ac:chgData name="Ramon Pampin (UY)" userId="S::ramon.pampin@pwc.com::b562389d-9c36-4d05-8df5-8a1c5b8c0c1c" providerId="AD" clId="Web-{8B52BAD8-84BB-84DE-A578-F4747968607E}" dt="2026-06-17T04:25:23.668" v="49" actId="20577"/>
          <ac:spMkLst>
            <pc:docMk/>
            <pc:sldMk cId="1680940003" sldId="284"/>
            <ac:spMk id="306" creationId="{00000000-0000-0000-0000-000000000000}"/>
          </ac:spMkLst>
        </pc:spChg>
      </pc:sldChg>
    </pc:docChg>
  </pc:docChgLst>
  <pc:docChgLst>
    <pc:chgData name="Ana Laura Maciel (UY)" userId="S::ana.laura.maciel@pwc.com::0d4d9a6c-6170-40d0-9deb-8d6d74b851e5" providerId="AD" clId="Web-{2E73AE36-2756-DB77-E7F9-1F7036B98E61}"/>
    <pc:docChg chg="modSld">
      <pc:chgData name="Ana Laura Maciel (UY)" userId="S::ana.laura.maciel@pwc.com::0d4d9a6c-6170-40d0-9deb-8d6d74b851e5" providerId="AD" clId="Web-{2E73AE36-2756-DB77-E7F9-1F7036B98E61}" dt="2026-06-11T13:32:47.290" v="63"/>
      <pc:docMkLst>
        <pc:docMk/>
      </pc:docMkLst>
      <pc:sldChg chg="addSp delSp modSp mod setBg">
        <pc:chgData name="Ana Laura Maciel (UY)" userId="S::ana.laura.maciel@pwc.com::0d4d9a6c-6170-40d0-9deb-8d6d74b851e5" providerId="AD" clId="Web-{2E73AE36-2756-DB77-E7F9-1F7036B98E61}" dt="2026-06-11T13:32:47.290" v="63"/>
        <pc:sldMkLst>
          <pc:docMk/>
          <pc:sldMk cId="0" sldId="267"/>
        </pc:sldMkLst>
      </pc:sldChg>
    </pc:docChg>
  </pc:docChgLst>
  <pc:docChgLst>
    <pc:chgData name="Ramon Pampin (UY)" userId="S::ramon.pampin@pwc.com::b562389d-9c36-4d05-8df5-8a1c5b8c0c1c" providerId="AD" clId="Web-{CA16CB6F-BCC2-1FB4-909D-E44B3B3CC24A}"/>
    <pc:docChg chg="modSld">
      <pc:chgData name="Ramon Pampin (UY)" userId="S::ramon.pampin@pwc.com::b562389d-9c36-4d05-8df5-8a1c5b8c0c1c" providerId="AD" clId="Web-{CA16CB6F-BCC2-1FB4-909D-E44B3B3CC24A}" dt="2026-06-12T13:22:42.041" v="351" actId="20577"/>
      <pc:docMkLst>
        <pc:docMk/>
      </pc:docMkLst>
      <pc:sldChg chg="modSp">
        <pc:chgData name="Ramon Pampin (UY)" userId="S::ramon.pampin@pwc.com::b562389d-9c36-4d05-8df5-8a1c5b8c0c1c" providerId="AD" clId="Web-{CA16CB6F-BCC2-1FB4-909D-E44B3B3CC24A}" dt="2026-06-12T11:42:19.061" v="193" actId="20577"/>
        <pc:sldMkLst>
          <pc:docMk/>
          <pc:sldMk cId="0" sldId="259"/>
        </pc:sldMkLst>
        <pc:spChg chg="mod">
          <ac:chgData name="Ramon Pampin (UY)" userId="S::ramon.pampin@pwc.com::b562389d-9c36-4d05-8df5-8a1c5b8c0c1c" providerId="AD" clId="Web-{CA16CB6F-BCC2-1FB4-909D-E44B3B3CC24A}" dt="2026-06-12T11:42:19.061" v="193" actId="20577"/>
          <ac:spMkLst>
            <pc:docMk/>
            <pc:sldMk cId="0" sldId="259"/>
            <ac:spMk id="36" creationId="{00000000-0000-0000-0000-000000000000}"/>
          </ac:spMkLst>
        </pc:spChg>
      </pc:sldChg>
      <pc:sldChg chg="modSp">
        <pc:chgData name="Ramon Pampin (UY)" userId="S::ramon.pampin@pwc.com::b562389d-9c36-4d05-8df5-8a1c5b8c0c1c" providerId="AD" clId="Web-{CA16CB6F-BCC2-1FB4-909D-E44B3B3CC24A}" dt="2026-06-12T11:11:33.781" v="75" actId="1076"/>
        <pc:sldMkLst>
          <pc:docMk/>
          <pc:sldMk cId="0" sldId="262"/>
        </pc:sldMkLst>
        <pc:spChg chg="mod">
          <ac:chgData name="Ramon Pampin (UY)" userId="S::ramon.pampin@pwc.com::b562389d-9c36-4d05-8df5-8a1c5b8c0c1c" providerId="AD" clId="Web-{CA16CB6F-BCC2-1FB4-909D-E44B3B3CC24A}" dt="2026-06-12T11:11:11.186" v="74" actId="20577"/>
          <ac:spMkLst>
            <pc:docMk/>
            <pc:sldMk cId="0" sldId="262"/>
            <ac:spMk id="41" creationId="{00000000-0000-0000-0000-000000000000}"/>
          </ac:spMkLst>
        </pc:spChg>
        <pc:spChg chg="mod">
          <ac:chgData name="Ramon Pampin (UY)" userId="S::ramon.pampin@pwc.com::b562389d-9c36-4d05-8df5-8a1c5b8c0c1c" providerId="AD" clId="Web-{CA16CB6F-BCC2-1FB4-909D-E44B3B3CC24A}" dt="2026-06-12T11:11:33.781" v="75" actId="1076"/>
          <ac:spMkLst>
            <pc:docMk/>
            <pc:sldMk cId="0" sldId="262"/>
            <ac:spMk id="42" creationId="{00000000-0000-0000-0000-000000000000}"/>
          </ac:spMkLst>
        </pc:spChg>
      </pc:sldChg>
      <pc:sldChg chg="delSp modSp">
        <pc:chgData name="Ramon Pampin (UY)" userId="S::ramon.pampin@pwc.com::b562389d-9c36-4d05-8df5-8a1c5b8c0c1c" providerId="AD" clId="Web-{CA16CB6F-BCC2-1FB4-909D-E44B3B3CC24A}" dt="2026-06-12T11:27:31.853" v="101"/>
        <pc:sldMkLst>
          <pc:docMk/>
          <pc:sldMk cId="0" sldId="263"/>
        </pc:sldMkLst>
      </pc:sldChg>
      <pc:sldChg chg="delSp modSp">
        <pc:chgData name="Ramon Pampin (UY)" userId="S::ramon.pampin@pwc.com::b562389d-9c36-4d05-8df5-8a1c5b8c0c1c" providerId="AD" clId="Web-{CA16CB6F-BCC2-1FB4-909D-E44B3B3CC24A}" dt="2026-06-12T11:42:05.841" v="192" actId="20577"/>
        <pc:sldMkLst>
          <pc:docMk/>
          <pc:sldMk cId="0" sldId="265"/>
        </pc:sldMkLst>
        <pc:spChg chg="mod">
          <ac:chgData name="Ramon Pampin (UY)" userId="S::ramon.pampin@pwc.com::b562389d-9c36-4d05-8df5-8a1c5b8c0c1c" providerId="AD" clId="Web-{CA16CB6F-BCC2-1FB4-909D-E44B3B3CC24A}" dt="2026-06-12T11:42:05.841" v="192" actId="20577"/>
          <ac:spMkLst>
            <pc:docMk/>
            <pc:sldMk cId="0" sldId="265"/>
            <ac:spMk id="31" creationId="{00000000-0000-0000-0000-000000000000}"/>
          </ac:spMkLst>
        </pc:spChg>
        <pc:spChg chg="mod">
          <ac:chgData name="Ramon Pampin (UY)" userId="S::ramon.pampin@pwc.com::b562389d-9c36-4d05-8df5-8a1c5b8c0c1c" providerId="AD" clId="Web-{CA16CB6F-BCC2-1FB4-909D-E44B3B3CC24A}" dt="2026-06-12T11:38:38.575" v="125" actId="20577"/>
          <ac:spMkLst>
            <pc:docMk/>
            <pc:sldMk cId="0" sldId="265"/>
            <ac:spMk id="40" creationId="{00000000-0000-0000-0000-000000000000}"/>
          </ac:spMkLst>
        </pc:spChg>
        <pc:spChg chg="mod">
          <ac:chgData name="Ramon Pampin (UY)" userId="S::ramon.pampin@pwc.com::b562389d-9c36-4d05-8df5-8a1c5b8c0c1c" providerId="AD" clId="Web-{CA16CB6F-BCC2-1FB4-909D-E44B3B3CC24A}" dt="2026-06-12T11:39:01.358" v="161" actId="1076"/>
          <ac:spMkLst>
            <pc:docMk/>
            <pc:sldMk cId="0" sldId="265"/>
            <ac:spMk id="41" creationId="{00000000-0000-0000-0000-000000000000}"/>
          </ac:spMkLst>
        </pc:spChg>
      </pc:sldChg>
      <pc:sldChg chg="delSp">
        <pc:chgData name="Ramon Pampin (UY)" userId="S::ramon.pampin@pwc.com::b562389d-9c36-4d05-8df5-8a1c5b8c0c1c" providerId="AD" clId="Web-{CA16CB6F-BCC2-1FB4-909D-E44B3B3CC24A}" dt="2026-06-12T11:27:16.805" v="99"/>
        <pc:sldMkLst>
          <pc:docMk/>
          <pc:sldMk cId="0" sldId="266"/>
        </pc:sldMkLst>
      </pc:sldChg>
      <pc:sldChg chg="delSp">
        <pc:chgData name="Ramon Pampin (UY)" userId="S::ramon.pampin@pwc.com::b562389d-9c36-4d05-8df5-8a1c5b8c0c1c" providerId="AD" clId="Web-{CA16CB6F-BCC2-1FB4-909D-E44B3B3CC24A}" dt="2026-06-12T11:28:43.499" v="103"/>
        <pc:sldMkLst>
          <pc:docMk/>
          <pc:sldMk cId="0" sldId="267"/>
        </pc:sldMkLst>
      </pc:sldChg>
      <pc:sldChg chg="modSp">
        <pc:chgData name="Ramon Pampin (UY)" userId="S::ramon.pampin@pwc.com::b562389d-9c36-4d05-8df5-8a1c5b8c0c1c" providerId="AD" clId="Web-{CA16CB6F-BCC2-1FB4-909D-E44B3B3CC24A}" dt="2026-06-12T12:09:13.479" v="212" actId="20577"/>
        <pc:sldMkLst>
          <pc:docMk/>
          <pc:sldMk cId="4030436512" sldId="275"/>
        </pc:sldMkLst>
        <pc:spChg chg="mod">
          <ac:chgData name="Ramon Pampin (UY)" userId="S::ramon.pampin@pwc.com::b562389d-9c36-4d05-8df5-8a1c5b8c0c1c" providerId="AD" clId="Web-{CA16CB6F-BCC2-1FB4-909D-E44B3B3CC24A}" dt="2026-06-12T12:09:13.479" v="212" actId="20577"/>
          <ac:spMkLst>
            <pc:docMk/>
            <pc:sldMk cId="4030436512" sldId="275"/>
            <ac:spMk id="39" creationId="{00000000-0000-0000-0000-000000000000}"/>
          </ac:spMkLst>
        </pc:spChg>
      </pc:sldChg>
      <pc:sldChg chg="modSp">
        <pc:chgData name="Ramon Pampin (UY)" userId="S::ramon.pampin@pwc.com::b562389d-9c36-4d05-8df5-8a1c5b8c0c1c" providerId="AD" clId="Web-{CA16CB6F-BCC2-1FB4-909D-E44B3B3CC24A}" dt="2026-06-12T13:22:42.041" v="351" actId="20577"/>
        <pc:sldMkLst>
          <pc:docMk/>
          <pc:sldMk cId="2907126513" sldId="276"/>
        </pc:sldMkLst>
        <pc:spChg chg="mod">
          <ac:chgData name="Ramon Pampin (UY)" userId="S::ramon.pampin@pwc.com::b562389d-9c36-4d05-8df5-8a1c5b8c0c1c" providerId="AD" clId="Web-{CA16CB6F-BCC2-1FB4-909D-E44B3B3CC24A}" dt="2026-06-12T13:22:25.775" v="349" actId="20577"/>
          <ac:spMkLst>
            <pc:docMk/>
            <pc:sldMk cId="2907126513" sldId="276"/>
            <ac:spMk id="35" creationId="{00000000-0000-0000-0000-000000000000}"/>
          </ac:spMkLst>
        </pc:spChg>
        <pc:spChg chg="mod">
          <ac:chgData name="Ramon Pampin (UY)" userId="S::ramon.pampin@pwc.com::b562389d-9c36-4d05-8df5-8a1c5b8c0c1c" providerId="AD" clId="Web-{CA16CB6F-BCC2-1FB4-909D-E44B3B3CC24A}" dt="2026-06-12T13:20:14.192" v="333" actId="20577"/>
          <ac:spMkLst>
            <pc:docMk/>
            <pc:sldMk cId="2907126513" sldId="276"/>
            <ac:spMk id="37" creationId="{00000000-0000-0000-0000-000000000000}"/>
          </ac:spMkLst>
        </pc:spChg>
        <pc:spChg chg="mod">
          <ac:chgData name="Ramon Pampin (UY)" userId="S::ramon.pampin@pwc.com::b562389d-9c36-4d05-8df5-8a1c5b8c0c1c" providerId="AD" clId="Web-{CA16CB6F-BCC2-1FB4-909D-E44B3B3CC24A}" dt="2026-06-12T13:22:30.900" v="350" actId="20577"/>
          <ac:spMkLst>
            <pc:docMk/>
            <pc:sldMk cId="2907126513" sldId="276"/>
            <ac:spMk id="39" creationId="{00000000-0000-0000-0000-000000000000}"/>
          </ac:spMkLst>
        </pc:spChg>
        <pc:spChg chg="mod">
          <ac:chgData name="Ramon Pampin (UY)" userId="S::ramon.pampin@pwc.com::b562389d-9c36-4d05-8df5-8a1c5b8c0c1c" providerId="AD" clId="Web-{CA16CB6F-BCC2-1FB4-909D-E44B3B3CC24A}" dt="2026-06-12T13:18:03.124" v="264" actId="20577"/>
          <ac:spMkLst>
            <pc:docMk/>
            <pc:sldMk cId="2907126513" sldId="276"/>
            <ac:spMk id="41" creationId="{00000000-0000-0000-0000-000000000000}"/>
          </ac:spMkLst>
        </pc:spChg>
        <pc:spChg chg="mod">
          <ac:chgData name="Ramon Pampin (UY)" userId="S::ramon.pampin@pwc.com::b562389d-9c36-4d05-8df5-8a1c5b8c0c1c" providerId="AD" clId="Web-{CA16CB6F-BCC2-1FB4-909D-E44B3B3CC24A}" dt="2026-06-12T13:22:42.041" v="351" actId="20577"/>
          <ac:spMkLst>
            <pc:docMk/>
            <pc:sldMk cId="2907126513" sldId="276"/>
            <ac:spMk id="43" creationId="{00000000-0000-0000-0000-000000000000}"/>
          </ac:spMkLst>
        </pc:spChg>
        <pc:spChg chg="mod">
          <ac:chgData name="Ramon Pampin (UY)" userId="S::ramon.pampin@pwc.com::b562389d-9c36-4d05-8df5-8a1c5b8c0c1c" providerId="AD" clId="Web-{CA16CB6F-BCC2-1FB4-909D-E44B3B3CC24A}" dt="2026-06-12T13:21:44.976" v="343" actId="20577"/>
          <ac:spMkLst>
            <pc:docMk/>
            <pc:sldMk cId="2907126513" sldId="276"/>
            <ac:spMk id="45" creationId="{00000000-0000-0000-0000-000000000000}"/>
          </ac:spMkLst>
        </pc:spChg>
        <pc:spChg chg="mod">
          <ac:chgData name="Ramon Pampin (UY)" userId="S::ramon.pampin@pwc.com::b562389d-9c36-4d05-8df5-8a1c5b8c0c1c" providerId="AD" clId="Web-{CA16CB6F-BCC2-1FB4-909D-E44B3B3CC24A}" dt="2026-06-12T13:21:53.149" v="344" actId="20577"/>
          <ac:spMkLst>
            <pc:docMk/>
            <pc:sldMk cId="2907126513" sldId="276"/>
            <ac:spMk id="51" creationId="{00000000-0000-0000-0000-000000000000}"/>
          </ac:spMkLst>
        </pc:spChg>
        <pc:spChg chg="mod">
          <ac:chgData name="Ramon Pampin (UY)" userId="S::ramon.pampin@pwc.com::b562389d-9c36-4d05-8df5-8a1c5b8c0c1c" providerId="AD" clId="Web-{CA16CB6F-BCC2-1FB4-909D-E44B3B3CC24A}" dt="2026-06-12T13:20:49.834" v="335" actId="14100"/>
          <ac:spMkLst>
            <pc:docMk/>
            <pc:sldMk cId="2907126513" sldId="276"/>
            <ac:spMk id="53" creationId="{00000000-0000-0000-0000-000000000000}"/>
          </ac:spMkLst>
        </pc:spChg>
        <pc:spChg chg="mod">
          <ac:chgData name="Ramon Pampin (UY)" userId="S::ramon.pampin@pwc.com::b562389d-9c36-4d05-8df5-8a1c5b8c0c1c" providerId="AD" clId="Web-{CA16CB6F-BCC2-1FB4-909D-E44B3B3CC24A}" dt="2026-06-12T13:21:56.930" v="345" actId="20577"/>
          <ac:spMkLst>
            <pc:docMk/>
            <pc:sldMk cId="2907126513" sldId="276"/>
            <ac:spMk id="55" creationId="{00000000-0000-0000-0000-000000000000}"/>
          </ac:spMkLst>
        </pc:spChg>
        <pc:spChg chg="mod">
          <ac:chgData name="Ramon Pampin (UY)" userId="S::ramon.pampin@pwc.com::b562389d-9c36-4d05-8df5-8a1c5b8c0c1c" providerId="AD" clId="Web-{CA16CB6F-BCC2-1FB4-909D-E44B3B3CC24A}" dt="2026-06-12T13:22:00.383" v="346" actId="20577"/>
          <ac:spMkLst>
            <pc:docMk/>
            <pc:sldMk cId="2907126513" sldId="276"/>
            <ac:spMk id="59" creationId="{00000000-0000-0000-0000-000000000000}"/>
          </ac:spMkLst>
        </pc:spChg>
        <pc:spChg chg="mod">
          <ac:chgData name="Ramon Pampin (UY)" userId="S::ramon.pampin@pwc.com::b562389d-9c36-4d05-8df5-8a1c5b8c0c1c" providerId="AD" clId="Web-{CA16CB6F-BCC2-1FB4-909D-E44B3B3CC24A}" dt="2026-06-12T13:22:06.305" v="347" actId="20577"/>
          <ac:spMkLst>
            <pc:docMk/>
            <pc:sldMk cId="2907126513" sldId="276"/>
            <ac:spMk id="71" creationId="{00000000-0000-0000-0000-000000000000}"/>
          </ac:spMkLst>
        </pc:spChg>
        <pc:spChg chg="mod">
          <ac:chgData name="Ramon Pampin (UY)" userId="S::ramon.pampin@pwc.com::b562389d-9c36-4d05-8df5-8a1c5b8c0c1c" providerId="AD" clId="Web-{CA16CB6F-BCC2-1FB4-909D-E44B3B3CC24A}" dt="2026-06-12T11:15:55.785" v="98" actId="14100"/>
          <ac:spMkLst>
            <pc:docMk/>
            <pc:sldMk cId="2907126513" sldId="276"/>
            <ac:spMk id="73" creationId="{00000000-0000-0000-0000-000000000000}"/>
          </ac:spMkLst>
        </pc:spChg>
        <pc:spChg chg="mod">
          <ac:chgData name="Ramon Pampin (UY)" userId="S::ramon.pampin@pwc.com::b562389d-9c36-4d05-8df5-8a1c5b8c0c1c" providerId="AD" clId="Web-{CA16CB6F-BCC2-1FB4-909D-E44B3B3CC24A}" dt="2026-06-12T13:22:09.696" v="348" actId="20577"/>
          <ac:spMkLst>
            <pc:docMk/>
            <pc:sldMk cId="2907126513" sldId="276"/>
            <ac:spMk id="75" creationId="{00000000-0000-0000-0000-000000000000}"/>
          </ac:spMkLst>
        </pc:spChg>
        <pc:spChg chg="mod">
          <ac:chgData name="Ramon Pampin (UY)" userId="S::ramon.pampin@pwc.com::b562389d-9c36-4d05-8df5-8a1c5b8c0c1c" providerId="AD" clId="Web-{CA16CB6F-BCC2-1FB4-909D-E44B3B3CC24A}" dt="2026-06-12T13:17:15.762" v="262" actId="20577"/>
          <ac:spMkLst>
            <pc:docMk/>
            <pc:sldMk cId="2907126513" sldId="276"/>
            <ac:spMk id="77" creationId="{00000000-0000-0000-0000-000000000000}"/>
          </ac:spMkLst>
        </pc:spChg>
      </pc:sldChg>
    </pc:docChg>
  </pc:docChgLst>
  <pc:docChgLst>
    <pc:chgData name="Ana Laura Maciel (UY)" userId="S::ana.laura.maciel@pwc.com::0d4d9a6c-6170-40d0-9deb-8d6d74b851e5" providerId="AD" clId="Web-{25E8A9D0-6757-B9FE-CB41-9AC38D28AD14}"/>
    <pc:docChg chg="modSld">
      <pc:chgData name="Ana Laura Maciel (UY)" userId="S::ana.laura.maciel@pwc.com::0d4d9a6c-6170-40d0-9deb-8d6d74b851e5" providerId="AD" clId="Web-{25E8A9D0-6757-B9FE-CB41-9AC38D28AD14}" dt="2026-06-11T13:14:41.028" v="1"/>
      <pc:docMkLst>
        <pc:docMk/>
      </pc:docMkLst>
    </pc:docChg>
  </pc:docChgLst>
  <pc:docChgLst>
    <pc:chgData name="Fabrizio Solia (UY)" userId="211ceb50-2fe8-4934-8158-76eac97e0dfa" providerId="ADAL" clId="{FAFCB319-C706-4A87-840E-5597CCD9F6D6}"/>
    <pc:docChg chg="undo custSel addSld modSld sldOrd">
      <pc:chgData name="Fabrizio Solia (UY)" userId="211ceb50-2fe8-4934-8158-76eac97e0dfa" providerId="ADAL" clId="{FAFCB319-C706-4A87-840E-5597CCD9F6D6}" dt="2026-06-16T20:56:24.870" v="662" actId="167"/>
      <pc:docMkLst>
        <pc:docMk/>
      </pc:docMkLst>
      <pc:sldChg chg="addSp modSp mod">
        <pc:chgData name="Fabrizio Solia (UY)" userId="211ceb50-2fe8-4934-8158-76eac97e0dfa" providerId="ADAL" clId="{FAFCB319-C706-4A87-840E-5597CCD9F6D6}" dt="2026-06-11T20:20:32.282" v="212" actId="1036"/>
        <pc:sldMkLst>
          <pc:docMk/>
          <pc:sldMk cId="0" sldId="257"/>
        </pc:sldMkLst>
        <pc:spChg chg="mod">
          <ac:chgData name="Fabrizio Solia (UY)" userId="211ceb50-2fe8-4934-8158-76eac97e0dfa" providerId="ADAL" clId="{FAFCB319-C706-4A87-840E-5597CCD9F6D6}" dt="2026-06-11T20:20:11.118" v="199" actId="403"/>
          <ac:spMkLst>
            <pc:docMk/>
            <pc:sldMk cId="0" sldId="257"/>
            <ac:spMk id="31" creationId="{00000000-0000-0000-0000-000000000000}"/>
          </ac:spMkLst>
        </pc:spChg>
        <pc:spChg chg="mod">
          <ac:chgData name="Fabrizio Solia (UY)" userId="211ceb50-2fe8-4934-8158-76eac97e0dfa" providerId="ADAL" clId="{FAFCB319-C706-4A87-840E-5597CCD9F6D6}" dt="2026-06-11T20:20:17.089" v="200" actId="403"/>
          <ac:spMkLst>
            <pc:docMk/>
            <pc:sldMk cId="0" sldId="257"/>
            <ac:spMk id="32" creationId="{00000000-0000-0000-0000-000000000000}"/>
          </ac:spMkLst>
        </pc:spChg>
        <pc:spChg chg="mod">
          <ac:chgData name="Fabrizio Solia (UY)" userId="211ceb50-2fe8-4934-8158-76eac97e0dfa" providerId="ADAL" clId="{FAFCB319-C706-4A87-840E-5597CCD9F6D6}" dt="2026-06-11T20:17:08.414" v="93" actId="1076"/>
          <ac:spMkLst>
            <pc:docMk/>
            <pc:sldMk cId="0" sldId="257"/>
            <ac:spMk id="33" creationId="{00000000-0000-0000-0000-000000000000}"/>
          </ac:spMkLst>
        </pc:spChg>
        <pc:spChg chg="mod">
          <ac:chgData name="Fabrizio Solia (UY)" userId="211ceb50-2fe8-4934-8158-76eac97e0dfa" providerId="ADAL" clId="{FAFCB319-C706-4A87-840E-5597CCD9F6D6}" dt="2026-06-11T20:17:13.861" v="111" actId="1035"/>
          <ac:spMkLst>
            <pc:docMk/>
            <pc:sldMk cId="0" sldId="257"/>
            <ac:spMk id="34" creationId="{00000000-0000-0000-0000-000000000000}"/>
          </ac:spMkLst>
        </pc:spChg>
        <pc:spChg chg="mod">
          <ac:chgData name="Fabrizio Solia (UY)" userId="211ceb50-2fe8-4934-8158-76eac97e0dfa" providerId="ADAL" clId="{FAFCB319-C706-4A87-840E-5597CCD9F6D6}" dt="2026-06-11T20:17:13.861" v="111" actId="1035"/>
          <ac:spMkLst>
            <pc:docMk/>
            <pc:sldMk cId="0" sldId="257"/>
            <ac:spMk id="35" creationId="{00000000-0000-0000-0000-000000000000}"/>
          </ac:spMkLst>
        </pc:spChg>
        <pc:spChg chg="mod">
          <ac:chgData name="Fabrizio Solia (UY)" userId="211ceb50-2fe8-4934-8158-76eac97e0dfa" providerId="ADAL" clId="{FAFCB319-C706-4A87-840E-5597CCD9F6D6}" dt="2026-06-11T20:17:13.861" v="111" actId="1035"/>
          <ac:spMkLst>
            <pc:docMk/>
            <pc:sldMk cId="0" sldId="257"/>
            <ac:spMk id="36" creationId="{00000000-0000-0000-0000-000000000000}"/>
          </ac:spMkLst>
        </pc:spChg>
        <pc:spChg chg="mod">
          <ac:chgData name="Fabrizio Solia (UY)" userId="211ceb50-2fe8-4934-8158-76eac97e0dfa" providerId="ADAL" clId="{FAFCB319-C706-4A87-840E-5597CCD9F6D6}" dt="2026-06-11T20:17:13.861" v="111" actId="1035"/>
          <ac:spMkLst>
            <pc:docMk/>
            <pc:sldMk cId="0" sldId="257"/>
            <ac:spMk id="37" creationId="{00000000-0000-0000-0000-000000000000}"/>
          </ac:spMkLst>
        </pc:spChg>
        <pc:spChg chg="mod">
          <ac:chgData name="Fabrizio Solia (UY)" userId="211ceb50-2fe8-4934-8158-76eac97e0dfa" providerId="ADAL" clId="{FAFCB319-C706-4A87-840E-5597CCD9F6D6}" dt="2026-06-11T20:17:13.861" v="111" actId="1035"/>
          <ac:spMkLst>
            <pc:docMk/>
            <pc:sldMk cId="0" sldId="257"/>
            <ac:spMk id="38" creationId="{00000000-0000-0000-0000-000000000000}"/>
          </ac:spMkLst>
        </pc:spChg>
        <pc:spChg chg="mod">
          <ac:chgData name="Fabrizio Solia (UY)" userId="211ceb50-2fe8-4934-8158-76eac97e0dfa" providerId="ADAL" clId="{FAFCB319-C706-4A87-840E-5597CCD9F6D6}" dt="2026-06-11T20:20:32.282" v="212" actId="1036"/>
          <ac:spMkLst>
            <pc:docMk/>
            <pc:sldMk cId="0" sldId="257"/>
            <ac:spMk id="39" creationId="{00000000-0000-0000-0000-000000000000}"/>
          </ac:spMkLst>
        </pc:spChg>
        <pc:spChg chg="mod">
          <ac:chgData name="Fabrizio Solia (UY)" userId="211ceb50-2fe8-4934-8158-76eac97e0dfa" providerId="ADAL" clId="{FAFCB319-C706-4A87-840E-5597CCD9F6D6}" dt="2026-06-11T20:20:32.282" v="212" actId="1036"/>
          <ac:spMkLst>
            <pc:docMk/>
            <pc:sldMk cId="0" sldId="257"/>
            <ac:spMk id="40" creationId="{00000000-0000-0000-0000-000000000000}"/>
          </ac:spMkLst>
        </pc:spChg>
        <pc:spChg chg="mod">
          <ac:chgData name="Fabrizio Solia (UY)" userId="211ceb50-2fe8-4934-8158-76eac97e0dfa" providerId="ADAL" clId="{FAFCB319-C706-4A87-840E-5597CCD9F6D6}" dt="2026-06-11T20:20:32.282" v="212" actId="1036"/>
          <ac:spMkLst>
            <pc:docMk/>
            <pc:sldMk cId="0" sldId="257"/>
            <ac:spMk id="42" creationId="{00000000-0000-0000-0000-000000000000}"/>
          </ac:spMkLst>
        </pc:spChg>
        <pc:spChg chg="mod">
          <ac:chgData name="Fabrizio Solia (UY)" userId="211ceb50-2fe8-4934-8158-76eac97e0dfa" providerId="ADAL" clId="{FAFCB319-C706-4A87-840E-5597CCD9F6D6}" dt="2026-06-11T20:18:21.265" v="159" actId="1036"/>
          <ac:spMkLst>
            <pc:docMk/>
            <pc:sldMk cId="0" sldId="257"/>
            <ac:spMk id="43" creationId="{00000000-0000-0000-0000-000000000000}"/>
          </ac:spMkLst>
        </pc:spChg>
        <pc:spChg chg="mod">
          <ac:chgData name="Fabrizio Solia (UY)" userId="211ceb50-2fe8-4934-8158-76eac97e0dfa" providerId="ADAL" clId="{FAFCB319-C706-4A87-840E-5597CCD9F6D6}" dt="2026-06-11T20:18:21.265" v="159" actId="1036"/>
          <ac:spMkLst>
            <pc:docMk/>
            <pc:sldMk cId="0" sldId="257"/>
            <ac:spMk id="44" creationId="{00000000-0000-0000-0000-000000000000}"/>
          </ac:spMkLst>
        </pc:spChg>
        <pc:spChg chg="mod">
          <ac:chgData name="Fabrizio Solia (UY)" userId="211ceb50-2fe8-4934-8158-76eac97e0dfa" providerId="ADAL" clId="{FAFCB319-C706-4A87-840E-5597CCD9F6D6}" dt="2026-06-11T20:18:21.265" v="159" actId="1036"/>
          <ac:spMkLst>
            <pc:docMk/>
            <pc:sldMk cId="0" sldId="257"/>
            <ac:spMk id="45" creationId="{00000000-0000-0000-0000-000000000000}"/>
          </ac:spMkLst>
        </pc:spChg>
        <pc:spChg chg="mod">
          <ac:chgData name="Fabrizio Solia (UY)" userId="211ceb50-2fe8-4934-8158-76eac97e0dfa" providerId="ADAL" clId="{FAFCB319-C706-4A87-840E-5597CCD9F6D6}" dt="2026-06-11T20:18:21.265" v="159" actId="1036"/>
          <ac:spMkLst>
            <pc:docMk/>
            <pc:sldMk cId="0" sldId="257"/>
            <ac:spMk id="46" creationId="{00000000-0000-0000-0000-000000000000}"/>
          </ac:spMkLst>
        </pc:spChg>
        <pc:spChg chg="add mod">
          <ac:chgData name="Fabrizio Solia (UY)" userId="211ceb50-2fe8-4934-8158-76eac97e0dfa" providerId="ADAL" clId="{FAFCB319-C706-4A87-840E-5597CCD9F6D6}" dt="2026-06-11T20:18:41.270" v="177" actId="113"/>
          <ac:spMkLst>
            <pc:docMk/>
            <pc:sldMk cId="0" sldId="257"/>
            <ac:spMk id="55" creationId="{27228680-FC9A-EC8B-EA00-C633BDBE05DB}"/>
          </ac:spMkLst>
        </pc:spChg>
      </pc:sldChg>
      <pc:sldChg chg="modSp mod">
        <pc:chgData name="Fabrizio Solia (UY)" userId="211ceb50-2fe8-4934-8158-76eac97e0dfa" providerId="ADAL" clId="{FAFCB319-C706-4A87-840E-5597CCD9F6D6}" dt="2026-06-11T20:21:02.515" v="215" actId="403"/>
        <pc:sldMkLst>
          <pc:docMk/>
          <pc:sldMk cId="0" sldId="258"/>
        </pc:sldMkLst>
        <pc:spChg chg="mod">
          <ac:chgData name="Fabrizio Solia (UY)" userId="211ceb50-2fe8-4934-8158-76eac97e0dfa" providerId="ADAL" clId="{FAFCB319-C706-4A87-840E-5597CCD9F6D6}" dt="2026-06-11T20:20:49.209" v="213" actId="403"/>
          <ac:spMkLst>
            <pc:docMk/>
            <pc:sldMk cId="0" sldId="258"/>
            <ac:spMk id="36" creationId="{00000000-0000-0000-0000-000000000000}"/>
          </ac:spMkLst>
        </pc:spChg>
        <pc:spChg chg="mod">
          <ac:chgData name="Fabrizio Solia (UY)" userId="211ceb50-2fe8-4934-8158-76eac97e0dfa" providerId="ADAL" clId="{FAFCB319-C706-4A87-840E-5597CCD9F6D6}" dt="2026-06-11T20:03:00.749" v="39" actId="1035"/>
          <ac:spMkLst>
            <pc:docMk/>
            <pc:sldMk cId="0" sldId="258"/>
            <ac:spMk id="37" creationId="{00000000-0000-0000-0000-000000000000}"/>
          </ac:spMkLst>
        </pc:spChg>
        <pc:spChg chg="mod">
          <ac:chgData name="Fabrizio Solia (UY)" userId="211ceb50-2fe8-4934-8158-76eac97e0dfa" providerId="ADAL" clId="{FAFCB319-C706-4A87-840E-5597CCD9F6D6}" dt="2026-06-11T20:03:00.749" v="39" actId="1035"/>
          <ac:spMkLst>
            <pc:docMk/>
            <pc:sldMk cId="0" sldId="258"/>
            <ac:spMk id="38" creationId="{00000000-0000-0000-0000-000000000000}"/>
          </ac:spMkLst>
        </pc:spChg>
        <pc:spChg chg="mod">
          <ac:chgData name="Fabrizio Solia (UY)" userId="211ceb50-2fe8-4934-8158-76eac97e0dfa" providerId="ADAL" clId="{FAFCB319-C706-4A87-840E-5597CCD9F6D6}" dt="2026-06-11T20:03:00.749" v="39" actId="1035"/>
          <ac:spMkLst>
            <pc:docMk/>
            <pc:sldMk cId="0" sldId="258"/>
            <ac:spMk id="40" creationId="{00000000-0000-0000-0000-000000000000}"/>
          </ac:spMkLst>
        </pc:spChg>
        <pc:spChg chg="mod">
          <ac:chgData name="Fabrizio Solia (UY)" userId="211ceb50-2fe8-4934-8158-76eac97e0dfa" providerId="ADAL" clId="{FAFCB319-C706-4A87-840E-5597CCD9F6D6}" dt="2026-06-11T20:03:00.749" v="39" actId="1035"/>
          <ac:spMkLst>
            <pc:docMk/>
            <pc:sldMk cId="0" sldId="258"/>
            <ac:spMk id="41" creationId="{00000000-0000-0000-0000-000000000000}"/>
          </ac:spMkLst>
        </pc:spChg>
        <pc:spChg chg="mod">
          <ac:chgData name="Fabrizio Solia (UY)" userId="211ceb50-2fe8-4934-8158-76eac97e0dfa" providerId="ADAL" clId="{FAFCB319-C706-4A87-840E-5597CCD9F6D6}" dt="2026-06-11T20:20:56.203" v="214" actId="403"/>
          <ac:spMkLst>
            <pc:docMk/>
            <pc:sldMk cId="0" sldId="258"/>
            <ac:spMk id="42" creationId="{00000000-0000-0000-0000-000000000000}"/>
          </ac:spMkLst>
        </pc:spChg>
        <pc:spChg chg="mod">
          <ac:chgData name="Fabrizio Solia (UY)" userId="211ceb50-2fe8-4934-8158-76eac97e0dfa" providerId="ADAL" clId="{FAFCB319-C706-4A87-840E-5597CCD9F6D6}" dt="2026-06-11T20:03:00.749" v="39" actId="1035"/>
          <ac:spMkLst>
            <pc:docMk/>
            <pc:sldMk cId="0" sldId="258"/>
            <ac:spMk id="43" creationId="{00000000-0000-0000-0000-000000000000}"/>
          </ac:spMkLst>
        </pc:spChg>
        <pc:spChg chg="mod">
          <ac:chgData name="Fabrizio Solia (UY)" userId="211ceb50-2fe8-4934-8158-76eac97e0dfa" providerId="ADAL" clId="{FAFCB319-C706-4A87-840E-5597CCD9F6D6}" dt="2026-06-11T20:03:00.749" v="39" actId="1035"/>
          <ac:spMkLst>
            <pc:docMk/>
            <pc:sldMk cId="0" sldId="258"/>
            <ac:spMk id="44" creationId="{00000000-0000-0000-0000-000000000000}"/>
          </ac:spMkLst>
        </pc:spChg>
        <pc:spChg chg="mod">
          <ac:chgData name="Fabrizio Solia (UY)" userId="211ceb50-2fe8-4934-8158-76eac97e0dfa" providerId="ADAL" clId="{FAFCB319-C706-4A87-840E-5597CCD9F6D6}" dt="2026-06-11T20:03:00.749" v="39" actId="1035"/>
          <ac:spMkLst>
            <pc:docMk/>
            <pc:sldMk cId="0" sldId="258"/>
            <ac:spMk id="47" creationId="{00000000-0000-0000-0000-000000000000}"/>
          </ac:spMkLst>
        </pc:spChg>
        <pc:spChg chg="mod">
          <ac:chgData name="Fabrizio Solia (UY)" userId="211ceb50-2fe8-4934-8158-76eac97e0dfa" providerId="ADAL" clId="{FAFCB319-C706-4A87-840E-5597CCD9F6D6}" dt="2026-06-11T20:21:02.515" v="215" actId="403"/>
          <ac:spMkLst>
            <pc:docMk/>
            <pc:sldMk cId="0" sldId="258"/>
            <ac:spMk id="48" creationId="{00000000-0000-0000-0000-000000000000}"/>
          </ac:spMkLst>
        </pc:spChg>
      </pc:sldChg>
      <pc:sldChg chg="modSp mod">
        <pc:chgData name="Fabrizio Solia (UY)" userId="211ceb50-2fe8-4934-8158-76eac97e0dfa" providerId="ADAL" clId="{FAFCB319-C706-4A87-840E-5597CCD9F6D6}" dt="2026-06-11T20:21:35.795" v="236" actId="1035"/>
        <pc:sldMkLst>
          <pc:docMk/>
          <pc:sldMk cId="0" sldId="259"/>
        </pc:sldMkLst>
        <pc:spChg chg="mod">
          <ac:chgData name="Fabrizio Solia (UY)" userId="211ceb50-2fe8-4934-8158-76eac97e0dfa" providerId="ADAL" clId="{FAFCB319-C706-4A87-840E-5597CCD9F6D6}" dt="2026-06-11T20:03:36.828" v="40" actId="403"/>
          <ac:spMkLst>
            <pc:docMk/>
            <pc:sldMk cId="0" sldId="259"/>
            <ac:spMk id="33" creationId="{00000000-0000-0000-0000-000000000000}"/>
          </ac:spMkLst>
        </pc:spChg>
        <pc:spChg chg="mod">
          <ac:chgData name="Fabrizio Solia (UY)" userId="211ceb50-2fe8-4934-8158-76eac97e0dfa" providerId="ADAL" clId="{FAFCB319-C706-4A87-840E-5597CCD9F6D6}" dt="2026-06-11T20:03:43.385" v="41" actId="403"/>
          <ac:spMkLst>
            <pc:docMk/>
            <pc:sldMk cId="0" sldId="259"/>
            <ac:spMk id="36" creationId="{00000000-0000-0000-0000-000000000000}"/>
          </ac:spMkLst>
        </pc:spChg>
        <pc:spChg chg="mod">
          <ac:chgData name="Fabrizio Solia (UY)" userId="211ceb50-2fe8-4934-8158-76eac97e0dfa" providerId="ADAL" clId="{FAFCB319-C706-4A87-840E-5597CCD9F6D6}" dt="2026-06-11T20:21:35.795" v="236" actId="1035"/>
          <ac:spMkLst>
            <pc:docMk/>
            <pc:sldMk cId="0" sldId="259"/>
            <ac:spMk id="38" creationId="{00000000-0000-0000-0000-000000000000}"/>
          </ac:spMkLst>
        </pc:spChg>
        <pc:spChg chg="mod">
          <ac:chgData name="Fabrizio Solia (UY)" userId="211ceb50-2fe8-4934-8158-76eac97e0dfa" providerId="ADAL" clId="{FAFCB319-C706-4A87-840E-5597CCD9F6D6}" dt="2026-06-11T20:21:35.795" v="236" actId="1035"/>
          <ac:spMkLst>
            <pc:docMk/>
            <pc:sldMk cId="0" sldId="259"/>
            <ac:spMk id="39" creationId="{00000000-0000-0000-0000-000000000000}"/>
          </ac:spMkLst>
        </pc:spChg>
      </pc:sldChg>
      <pc:sldChg chg="modSp mod ord">
        <pc:chgData name="Fabrizio Solia (UY)" userId="211ceb50-2fe8-4934-8158-76eac97e0dfa" providerId="ADAL" clId="{FAFCB319-C706-4A87-840E-5597CCD9F6D6}" dt="2026-06-16T19:47:26.863" v="600"/>
        <pc:sldMkLst>
          <pc:docMk/>
          <pc:sldMk cId="0" sldId="260"/>
        </pc:sldMkLst>
        <pc:spChg chg="mod">
          <ac:chgData name="Fabrizio Solia (UY)" userId="211ceb50-2fe8-4934-8158-76eac97e0dfa" providerId="ADAL" clId="{FAFCB319-C706-4A87-840E-5597CCD9F6D6}" dt="2026-06-11T20:03:53.760" v="42" actId="207"/>
          <ac:spMkLst>
            <pc:docMk/>
            <pc:sldMk cId="0" sldId="260"/>
            <ac:spMk id="51" creationId="{00000000-0000-0000-0000-000000000000}"/>
          </ac:spMkLst>
        </pc:spChg>
        <pc:spChg chg="mod">
          <ac:chgData name="Fabrizio Solia (UY)" userId="211ceb50-2fe8-4934-8158-76eac97e0dfa" providerId="ADAL" clId="{FAFCB319-C706-4A87-840E-5597CCD9F6D6}" dt="2026-06-11T20:04:07.675" v="44" actId="207"/>
          <ac:spMkLst>
            <pc:docMk/>
            <pc:sldMk cId="0" sldId="260"/>
            <ac:spMk id="53" creationId="{00000000-0000-0000-0000-000000000000}"/>
          </ac:spMkLst>
        </pc:spChg>
      </pc:sldChg>
      <pc:sldChg chg="modSp mod">
        <pc:chgData name="Fabrizio Solia (UY)" userId="211ceb50-2fe8-4934-8158-76eac97e0dfa" providerId="ADAL" clId="{FAFCB319-C706-4A87-840E-5597CCD9F6D6}" dt="2026-06-11T20:28:17.639" v="277" actId="20577"/>
        <pc:sldMkLst>
          <pc:docMk/>
          <pc:sldMk cId="0" sldId="262"/>
        </pc:sldMkLst>
        <pc:spChg chg="mod">
          <ac:chgData name="Fabrizio Solia (UY)" userId="211ceb50-2fe8-4934-8158-76eac97e0dfa" providerId="ADAL" clId="{FAFCB319-C706-4A87-840E-5597CCD9F6D6}" dt="2026-06-11T20:28:17.639" v="277" actId="20577"/>
          <ac:spMkLst>
            <pc:docMk/>
            <pc:sldMk cId="0" sldId="262"/>
            <ac:spMk id="3" creationId="{00000000-0000-0000-0000-000000000000}"/>
          </ac:spMkLst>
        </pc:spChg>
        <pc:spChg chg="mod">
          <ac:chgData name="Fabrizio Solia (UY)" userId="211ceb50-2fe8-4934-8158-76eac97e0dfa" providerId="ADAL" clId="{FAFCB319-C706-4A87-840E-5597CCD9F6D6}" dt="2026-06-11T20:22:10.409" v="237" actId="403"/>
          <ac:spMkLst>
            <pc:docMk/>
            <pc:sldMk cId="0" sldId="262"/>
            <ac:spMk id="36" creationId="{00000000-0000-0000-0000-000000000000}"/>
          </ac:spMkLst>
        </pc:spChg>
        <pc:spChg chg="mod">
          <ac:chgData name="Fabrizio Solia (UY)" userId="211ceb50-2fe8-4934-8158-76eac97e0dfa" providerId="ADAL" clId="{FAFCB319-C706-4A87-840E-5597CCD9F6D6}" dt="2026-06-11T20:04:29.936" v="45" actId="207"/>
          <ac:spMkLst>
            <pc:docMk/>
            <pc:sldMk cId="0" sldId="262"/>
            <ac:spMk id="37" creationId="{00000000-0000-0000-0000-000000000000}"/>
          </ac:spMkLst>
        </pc:spChg>
        <pc:spChg chg="mod">
          <ac:chgData name="Fabrizio Solia (UY)" userId="211ceb50-2fe8-4934-8158-76eac97e0dfa" providerId="ADAL" clId="{FAFCB319-C706-4A87-840E-5597CCD9F6D6}" dt="2026-06-11T20:07:09.386" v="76" actId="207"/>
          <ac:spMkLst>
            <pc:docMk/>
            <pc:sldMk cId="0" sldId="262"/>
            <ac:spMk id="38" creationId="{00000000-0000-0000-0000-000000000000}"/>
          </ac:spMkLst>
        </pc:spChg>
        <pc:spChg chg="mod">
          <ac:chgData name="Fabrizio Solia (UY)" userId="211ceb50-2fe8-4934-8158-76eac97e0dfa" providerId="ADAL" clId="{FAFCB319-C706-4A87-840E-5597CCD9F6D6}" dt="2026-06-11T20:04:35.508" v="46" actId="207"/>
          <ac:spMkLst>
            <pc:docMk/>
            <pc:sldMk cId="0" sldId="262"/>
            <ac:spMk id="40" creationId="{00000000-0000-0000-0000-000000000000}"/>
          </ac:spMkLst>
        </pc:spChg>
        <pc:spChg chg="mod">
          <ac:chgData name="Fabrizio Solia (UY)" userId="211ceb50-2fe8-4934-8158-76eac97e0dfa" providerId="ADAL" clId="{FAFCB319-C706-4A87-840E-5597CCD9F6D6}" dt="2026-06-11T20:22:17.215" v="238" actId="403"/>
          <ac:spMkLst>
            <pc:docMk/>
            <pc:sldMk cId="0" sldId="262"/>
            <ac:spMk id="41" creationId="{00000000-0000-0000-0000-000000000000}"/>
          </ac:spMkLst>
        </pc:spChg>
        <pc:spChg chg="mod">
          <ac:chgData name="Fabrizio Solia (UY)" userId="211ceb50-2fe8-4934-8158-76eac97e0dfa" providerId="ADAL" clId="{FAFCB319-C706-4A87-840E-5597CCD9F6D6}" dt="2026-06-11T20:22:24.422" v="240" actId="207"/>
          <ac:spMkLst>
            <pc:docMk/>
            <pc:sldMk cId="0" sldId="262"/>
            <ac:spMk id="42" creationId="{00000000-0000-0000-0000-000000000000}"/>
          </ac:spMkLst>
        </pc:spChg>
      </pc:sldChg>
      <pc:sldChg chg="modSp mod">
        <pc:chgData name="Fabrizio Solia (UY)" userId="211ceb50-2fe8-4934-8158-76eac97e0dfa" providerId="ADAL" clId="{FAFCB319-C706-4A87-840E-5597CCD9F6D6}" dt="2026-06-11T20:23:51.780" v="251" actId="403"/>
        <pc:sldMkLst>
          <pc:docMk/>
          <pc:sldMk cId="0" sldId="263"/>
        </pc:sldMkLst>
        <pc:spChg chg="mod">
          <ac:chgData name="Fabrizio Solia (UY)" userId="211ceb50-2fe8-4934-8158-76eac97e0dfa" providerId="ADAL" clId="{FAFCB319-C706-4A87-840E-5597CCD9F6D6}" dt="2026-06-11T20:04:50.501" v="47" actId="14100"/>
          <ac:spMkLst>
            <pc:docMk/>
            <pc:sldMk cId="0" sldId="263"/>
            <ac:spMk id="29" creationId="{00000000-0000-0000-0000-000000000000}"/>
          </ac:spMkLst>
        </pc:spChg>
        <pc:spChg chg="mod">
          <ac:chgData name="Fabrizio Solia (UY)" userId="211ceb50-2fe8-4934-8158-76eac97e0dfa" providerId="ADAL" clId="{FAFCB319-C706-4A87-840E-5597CCD9F6D6}" dt="2026-06-11T20:05:04.976" v="52" actId="14100"/>
          <ac:spMkLst>
            <pc:docMk/>
            <pc:sldMk cId="0" sldId="263"/>
            <ac:spMk id="30" creationId="{00000000-0000-0000-0000-000000000000}"/>
          </ac:spMkLst>
        </pc:spChg>
        <pc:spChg chg="mod">
          <ac:chgData name="Fabrizio Solia (UY)" userId="211ceb50-2fe8-4934-8158-76eac97e0dfa" providerId="ADAL" clId="{FAFCB319-C706-4A87-840E-5597CCD9F6D6}" dt="2026-06-11T20:05:09.055" v="53" actId="207"/>
          <ac:spMkLst>
            <pc:docMk/>
            <pc:sldMk cId="0" sldId="263"/>
            <ac:spMk id="31" creationId="{00000000-0000-0000-0000-000000000000}"/>
          </ac:spMkLst>
        </pc:spChg>
        <pc:spChg chg="mod">
          <ac:chgData name="Fabrizio Solia (UY)" userId="211ceb50-2fe8-4934-8158-76eac97e0dfa" providerId="ADAL" clId="{FAFCB319-C706-4A87-840E-5597CCD9F6D6}" dt="2026-06-11T20:06:46.516" v="74" actId="1038"/>
          <ac:spMkLst>
            <pc:docMk/>
            <pc:sldMk cId="0" sldId="263"/>
            <ac:spMk id="34" creationId="{00000000-0000-0000-0000-000000000000}"/>
          </ac:spMkLst>
        </pc:spChg>
        <pc:spChg chg="mod">
          <ac:chgData name="Fabrizio Solia (UY)" userId="211ceb50-2fe8-4934-8158-76eac97e0dfa" providerId="ADAL" clId="{FAFCB319-C706-4A87-840E-5597CCD9F6D6}" dt="2026-06-11T20:23:42.793" v="249" actId="403"/>
          <ac:spMkLst>
            <pc:docMk/>
            <pc:sldMk cId="0" sldId="263"/>
            <ac:spMk id="35" creationId="{00000000-0000-0000-0000-000000000000}"/>
          </ac:spMkLst>
        </pc:spChg>
        <pc:spChg chg="mod">
          <ac:chgData name="Fabrizio Solia (UY)" userId="211ceb50-2fe8-4934-8158-76eac97e0dfa" providerId="ADAL" clId="{FAFCB319-C706-4A87-840E-5597CCD9F6D6}" dt="2026-06-11T20:23:23.287" v="242" actId="403"/>
          <ac:spMkLst>
            <pc:docMk/>
            <pc:sldMk cId="0" sldId="263"/>
            <ac:spMk id="36" creationId="{00000000-0000-0000-0000-000000000000}"/>
          </ac:spMkLst>
        </pc:spChg>
        <pc:spChg chg="mod">
          <ac:chgData name="Fabrizio Solia (UY)" userId="211ceb50-2fe8-4934-8158-76eac97e0dfa" providerId="ADAL" clId="{FAFCB319-C706-4A87-840E-5597CCD9F6D6}" dt="2026-06-11T20:06:46.516" v="74" actId="1038"/>
          <ac:spMkLst>
            <pc:docMk/>
            <pc:sldMk cId="0" sldId="263"/>
            <ac:spMk id="37" creationId="{00000000-0000-0000-0000-000000000000}"/>
          </ac:spMkLst>
        </pc:spChg>
        <pc:spChg chg="mod">
          <ac:chgData name="Fabrizio Solia (UY)" userId="211ceb50-2fe8-4934-8158-76eac97e0dfa" providerId="ADAL" clId="{FAFCB319-C706-4A87-840E-5597CCD9F6D6}" dt="2026-06-11T20:23:46.841" v="250" actId="403"/>
          <ac:spMkLst>
            <pc:docMk/>
            <pc:sldMk cId="0" sldId="263"/>
            <ac:spMk id="38" creationId="{00000000-0000-0000-0000-000000000000}"/>
          </ac:spMkLst>
        </pc:spChg>
        <pc:spChg chg="mod">
          <ac:chgData name="Fabrizio Solia (UY)" userId="211ceb50-2fe8-4934-8158-76eac97e0dfa" providerId="ADAL" clId="{FAFCB319-C706-4A87-840E-5597CCD9F6D6}" dt="2026-06-11T20:23:29.433" v="246" actId="404"/>
          <ac:spMkLst>
            <pc:docMk/>
            <pc:sldMk cId="0" sldId="263"/>
            <ac:spMk id="39" creationId="{00000000-0000-0000-0000-000000000000}"/>
          </ac:spMkLst>
        </pc:spChg>
        <pc:spChg chg="mod">
          <ac:chgData name="Fabrizio Solia (UY)" userId="211ceb50-2fe8-4934-8158-76eac97e0dfa" providerId="ADAL" clId="{FAFCB319-C706-4A87-840E-5597CCD9F6D6}" dt="2026-06-11T20:06:46.516" v="74" actId="1038"/>
          <ac:spMkLst>
            <pc:docMk/>
            <pc:sldMk cId="0" sldId="263"/>
            <ac:spMk id="40" creationId="{00000000-0000-0000-0000-000000000000}"/>
          </ac:spMkLst>
        </pc:spChg>
        <pc:spChg chg="mod">
          <ac:chgData name="Fabrizio Solia (UY)" userId="211ceb50-2fe8-4934-8158-76eac97e0dfa" providerId="ADAL" clId="{FAFCB319-C706-4A87-840E-5597CCD9F6D6}" dt="2026-06-11T20:23:51.780" v="251" actId="403"/>
          <ac:spMkLst>
            <pc:docMk/>
            <pc:sldMk cId="0" sldId="263"/>
            <ac:spMk id="41" creationId="{00000000-0000-0000-0000-000000000000}"/>
          </ac:spMkLst>
        </pc:spChg>
        <pc:spChg chg="mod">
          <ac:chgData name="Fabrizio Solia (UY)" userId="211ceb50-2fe8-4934-8158-76eac97e0dfa" providerId="ADAL" clId="{FAFCB319-C706-4A87-840E-5597CCD9F6D6}" dt="2026-06-11T20:23:37.604" v="248" actId="403"/>
          <ac:spMkLst>
            <pc:docMk/>
            <pc:sldMk cId="0" sldId="263"/>
            <ac:spMk id="42" creationId="{00000000-0000-0000-0000-000000000000}"/>
          </ac:spMkLst>
        </pc:spChg>
      </pc:sldChg>
      <pc:sldChg chg="modSp mod">
        <pc:chgData name="Fabrizio Solia (UY)" userId="211ceb50-2fe8-4934-8158-76eac97e0dfa" providerId="ADAL" clId="{FAFCB319-C706-4A87-840E-5597CCD9F6D6}" dt="2026-06-11T20:24:33.965" v="255" actId="403"/>
        <pc:sldMkLst>
          <pc:docMk/>
          <pc:sldMk cId="0" sldId="264"/>
        </pc:sldMkLst>
        <pc:spChg chg="mod">
          <ac:chgData name="Fabrizio Solia (UY)" userId="211ceb50-2fe8-4934-8158-76eac97e0dfa" providerId="ADAL" clId="{FAFCB319-C706-4A87-840E-5597CCD9F6D6}" dt="2026-06-11T20:24:12.453" v="252" actId="403"/>
          <ac:spMkLst>
            <pc:docMk/>
            <pc:sldMk cId="0" sldId="264"/>
            <ac:spMk id="36" creationId="{00000000-0000-0000-0000-000000000000}"/>
          </ac:spMkLst>
        </pc:spChg>
        <pc:spChg chg="mod">
          <ac:chgData name="Fabrizio Solia (UY)" userId="211ceb50-2fe8-4934-8158-76eac97e0dfa" providerId="ADAL" clId="{FAFCB319-C706-4A87-840E-5597CCD9F6D6}" dt="2026-06-11T20:24:21.824" v="253" actId="403"/>
          <ac:spMkLst>
            <pc:docMk/>
            <pc:sldMk cId="0" sldId="264"/>
            <ac:spMk id="37" creationId="{00000000-0000-0000-0000-000000000000}"/>
          </ac:spMkLst>
        </pc:spChg>
        <pc:spChg chg="mod">
          <ac:chgData name="Fabrizio Solia (UY)" userId="211ceb50-2fe8-4934-8158-76eac97e0dfa" providerId="ADAL" clId="{FAFCB319-C706-4A87-840E-5597CCD9F6D6}" dt="2026-06-11T20:06:55.221" v="75" actId="207"/>
          <ac:spMkLst>
            <pc:docMk/>
            <pc:sldMk cId="0" sldId="264"/>
            <ac:spMk id="38" creationId="{00000000-0000-0000-0000-000000000000}"/>
          </ac:spMkLst>
        </pc:spChg>
        <pc:spChg chg="mod">
          <ac:chgData name="Fabrizio Solia (UY)" userId="211ceb50-2fe8-4934-8158-76eac97e0dfa" providerId="ADAL" clId="{FAFCB319-C706-4A87-840E-5597CCD9F6D6}" dt="2026-06-11T20:07:16.022" v="77" actId="207"/>
          <ac:spMkLst>
            <pc:docMk/>
            <pc:sldMk cId="0" sldId="264"/>
            <ac:spMk id="39" creationId="{00000000-0000-0000-0000-000000000000}"/>
          </ac:spMkLst>
        </pc:spChg>
        <pc:spChg chg="mod">
          <ac:chgData name="Fabrizio Solia (UY)" userId="211ceb50-2fe8-4934-8158-76eac97e0dfa" providerId="ADAL" clId="{FAFCB319-C706-4A87-840E-5597CCD9F6D6}" dt="2026-06-11T20:24:28.232" v="254" actId="403"/>
          <ac:spMkLst>
            <pc:docMk/>
            <pc:sldMk cId="0" sldId="264"/>
            <ac:spMk id="43" creationId="{00000000-0000-0000-0000-000000000000}"/>
          </ac:spMkLst>
        </pc:spChg>
        <pc:spChg chg="mod">
          <ac:chgData name="Fabrizio Solia (UY)" userId="211ceb50-2fe8-4934-8158-76eac97e0dfa" providerId="ADAL" clId="{FAFCB319-C706-4A87-840E-5597CCD9F6D6}" dt="2026-06-11T20:24:33.965" v="255" actId="403"/>
          <ac:spMkLst>
            <pc:docMk/>
            <pc:sldMk cId="0" sldId="264"/>
            <ac:spMk id="44" creationId="{00000000-0000-0000-0000-000000000000}"/>
          </ac:spMkLst>
        </pc:spChg>
      </pc:sldChg>
      <pc:sldChg chg="modSp mod setBg modShow">
        <pc:chgData name="Fabrizio Solia (UY)" userId="211ceb50-2fe8-4934-8158-76eac97e0dfa" providerId="ADAL" clId="{FAFCB319-C706-4A87-840E-5597CCD9F6D6}" dt="2026-06-16T20:54:39.136" v="649" actId="1076"/>
        <pc:sldMkLst>
          <pc:docMk/>
          <pc:sldMk cId="0" sldId="265"/>
        </pc:sldMkLst>
        <pc:spChg chg="mod">
          <ac:chgData name="Fabrizio Solia (UY)" userId="211ceb50-2fe8-4934-8158-76eac97e0dfa" providerId="ADAL" clId="{FAFCB319-C706-4A87-840E-5597CCD9F6D6}" dt="2026-06-11T20:14:55.269" v="80" actId="207"/>
          <ac:spMkLst>
            <pc:docMk/>
            <pc:sldMk cId="0" sldId="265"/>
            <ac:spMk id="22" creationId="{00000000-0000-0000-0000-000000000000}"/>
          </ac:spMkLst>
        </pc:spChg>
        <pc:spChg chg="mod">
          <ac:chgData name="Fabrizio Solia (UY)" userId="211ceb50-2fe8-4934-8158-76eac97e0dfa" providerId="ADAL" clId="{FAFCB319-C706-4A87-840E-5597CCD9F6D6}" dt="2026-06-11T20:14:48.951" v="79" actId="207"/>
          <ac:spMkLst>
            <pc:docMk/>
            <pc:sldMk cId="0" sldId="265"/>
            <ac:spMk id="23" creationId="{00000000-0000-0000-0000-000000000000}"/>
          </ac:spMkLst>
        </pc:spChg>
        <pc:spChg chg="mod">
          <ac:chgData name="Fabrizio Solia (UY)" userId="211ceb50-2fe8-4934-8158-76eac97e0dfa" providerId="ADAL" clId="{FAFCB319-C706-4A87-840E-5597CCD9F6D6}" dt="2026-06-16T20:54:12.044" v="643" actId="20577"/>
          <ac:spMkLst>
            <pc:docMk/>
            <pc:sldMk cId="0" sldId="265"/>
            <ac:spMk id="25" creationId="{00000000-0000-0000-0000-000000000000}"/>
          </ac:spMkLst>
        </pc:spChg>
        <pc:spChg chg="mod">
          <ac:chgData name="Fabrizio Solia (UY)" userId="211ceb50-2fe8-4934-8158-76eac97e0dfa" providerId="ADAL" clId="{FAFCB319-C706-4A87-840E-5597CCD9F6D6}" dt="2026-06-11T20:15:05.291" v="81" actId="207"/>
          <ac:spMkLst>
            <pc:docMk/>
            <pc:sldMk cId="0" sldId="265"/>
            <ac:spMk id="26" creationId="{00000000-0000-0000-0000-000000000000}"/>
          </ac:spMkLst>
        </pc:spChg>
        <pc:spChg chg="mod">
          <ac:chgData name="Fabrizio Solia (UY)" userId="211ceb50-2fe8-4934-8158-76eac97e0dfa" providerId="ADAL" clId="{FAFCB319-C706-4A87-840E-5597CCD9F6D6}" dt="2026-06-11T20:25:12.651" v="256" actId="403"/>
          <ac:spMkLst>
            <pc:docMk/>
            <pc:sldMk cId="0" sldId="265"/>
            <ac:spMk id="30" creationId="{00000000-0000-0000-0000-000000000000}"/>
          </ac:spMkLst>
        </pc:spChg>
        <pc:spChg chg="mod">
          <ac:chgData name="Fabrizio Solia (UY)" userId="211ceb50-2fe8-4934-8158-76eac97e0dfa" providerId="ADAL" clId="{FAFCB319-C706-4A87-840E-5597CCD9F6D6}" dt="2026-06-11T20:25:28.168" v="260" actId="403"/>
          <ac:spMkLst>
            <pc:docMk/>
            <pc:sldMk cId="0" sldId="265"/>
            <ac:spMk id="31" creationId="{00000000-0000-0000-0000-000000000000}"/>
          </ac:spMkLst>
        </pc:spChg>
        <pc:spChg chg="mod">
          <ac:chgData name="Fabrizio Solia (UY)" userId="211ceb50-2fe8-4934-8158-76eac97e0dfa" providerId="ADAL" clId="{FAFCB319-C706-4A87-840E-5597CCD9F6D6}" dt="2026-06-16T20:54:19.912" v="644" actId="1076"/>
          <ac:spMkLst>
            <pc:docMk/>
            <pc:sldMk cId="0" sldId="265"/>
            <ac:spMk id="33" creationId="{00000000-0000-0000-0000-000000000000}"/>
          </ac:spMkLst>
        </pc:spChg>
        <pc:spChg chg="mod">
          <ac:chgData name="Fabrizio Solia (UY)" userId="211ceb50-2fe8-4934-8158-76eac97e0dfa" providerId="ADAL" clId="{FAFCB319-C706-4A87-840E-5597CCD9F6D6}" dt="2026-06-16T20:54:27.711" v="647" actId="1076"/>
          <ac:spMkLst>
            <pc:docMk/>
            <pc:sldMk cId="0" sldId="265"/>
            <ac:spMk id="35" creationId="{00000000-0000-0000-0000-000000000000}"/>
          </ac:spMkLst>
        </pc:spChg>
        <pc:spChg chg="mod">
          <ac:chgData name="Fabrizio Solia (UY)" userId="211ceb50-2fe8-4934-8158-76eac97e0dfa" providerId="ADAL" clId="{FAFCB319-C706-4A87-840E-5597CCD9F6D6}" dt="2026-06-11T20:25:33.673" v="262" actId="403"/>
          <ac:spMkLst>
            <pc:docMk/>
            <pc:sldMk cId="0" sldId="265"/>
            <ac:spMk id="36" creationId="{00000000-0000-0000-0000-000000000000}"/>
          </ac:spMkLst>
        </pc:spChg>
        <pc:spChg chg="mod">
          <ac:chgData name="Fabrizio Solia (UY)" userId="211ceb50-2fe8-4934-8158-76eac97e0dfa" providerId="ADAL" clId="{FAFCB319-C706-4A87-840E-5597CCD9F6D6}" dt="2026-06-16T20:54:35.370" v="648" actId="1076"/>
          <ac:spMkLst>
            <pc:docMk/>
            <pc:sldMk cId="0" sldId="265"/>
            <ac:spMk id="38" creationId="{00000000-0000-0000-0000-000000000000}"/>
          </ac:spMkLst>
        </pc:spChg>
        <pc:spChg chg="mod">
          <ac:chgData name="Fabrizio Solia (UY)" userId="211ceb50-2fe8-4934-8158-76eac97e0dfa" providerId="ADAL" clId="{FAFCB319-C706-4A87-840E-5597CCD9F6D6}" dt="2026-06-16T20:54:39.136" v="649" actId="1076"/>
          <ac:spMkLst>
            <pc:docMk/>
            <pc:sldMk cId="0" sldId="265"/>
            <ac:spMk id="40" creationId="{00000000-0000-0000-0000-000000000000}"/>
          </ac:spMkLst>
        </pc:spChg>
        <pc:spChg chg="mod">
          <ac:chgData name="Fabrizio Solia (UY)" userId="211ceb50-2fe8-4934-8158-76eac97e0dfa" providerId="ADAL" clId="{FAFCB319-C706-4A87-840E-5597CCD9F6D6}" dt="2026-06-11T20:25:38.202" v="264" actId="403"/>
          <ac:spMkLst>
            <pc:docMk/>
            <pc:sldMk cId="0" sldId="265"/>
            <ac:spMk id="41" creationId="{00000000-0000-0000-0000-000000000000}"/>
          </ac:spMkLst>
        </pc:spChg>
        <pc:picChg chg="mod">
          <ac:chgData name="Fabrizio Solia (UY)" userId="211ceb50-2fe8-4934-8158-76eac97e0dfa" providerId="ADAL" clId="{FAFCB319-C706-4A87-840E-5597CCD9F6D6}" dt="2026-06-16T20:54:24.582" v="646" actId="1076"/>
          <ac:picMkLst>
            <pc:docMk/>
            <pc:sldMk cId="0" sldId="265"/>
            <ac:picMk id="34" creationId="{00000000-0000-0000-0000-000000000000}"/>
          </ac:picMkLst>
        </pc:picChg>
        <pc:picChg chg="mod">
          <ac:chgData name="Fabrizio Solia (UY)" userId="211ceb50-2fe8-4934-8158-76eac97e0dfa" providerId="ADAL" clId="{FAFCB319-C706-4A87-840E-5597CCD9F6D6}" dt="2026-06-16T20:54:35.370" v="648" actId="1076"/>
          <ac:picMkLst>
            <pc:docMk/>
            <pc:sldMk cId="0" sldId="265"/>
            <ac:picMk id="39" creationId="{00000000-0000-0000-0000-000000000000}"/>
          </ac:picMkLst>
        </pc:picChg>
      </pc:sldChg>
      <pc:sldChg chg="modSp mod ord">
        <pc:chgData name="Fabrizio Solia (UY)" userId="211ceb50-2fe8-4934-8158-76eac97e0dfa" providerId="ADAL" clId="{FAFCB319-C706-4A87-840E-5597CCD9F6D6}" dt="2026-06-12T12:09:29.864" v="279" actId="14100"/>
        <pc:sldMkLst>
          <pc:docMk/>
          <pc:sldMk cId="0" sldId="266"/>
        </pc:sldMkLst>
        <pc:spChg chg="mod">
          <ac:chgData name="Fabrizio Solia (UY)" userId="211ceb50-2fe8-4934-8158-76eac97e0dfa" providerId="ADAL" clId="{FAFCB319-C706-4A87-840E-5597CCD9F6D6}" dt="2026-06-11T20:19:22.858" v="192" actId="403"/>
          <ac:spMkLst>
            <pc:docMk/>
            <pc:sldMk cId="0" sldId="266"/>
            <ac:spMk id="32" creationId="{00000000-0000-0000-0000-000000000000}"/>
          </ac:spMkLst>
        </pc:spChg>
        <pc:spChg chg="mod">
          <ac:chgData name="Fabrizio Solia (UY)" userId="211ceb50-2fe8-4934-8158-76eac97e0dfa" providerId="ADAL" clId="{FAFCB319-C706-4A87-840E-5597CCD9F6D6}" dt="2026-06-11T20:19:14.520" v="190" actId="403"/>
          <ac:spMkLst>
            <pc:docMk/>
            <pc:sldMk cId="0" sldId="266"/>
            <ac:spMk id="33" creationId="{00000000-0000-0000-0000-000000000000}"/>
          </ac:spMkLst>
        </pc:spChg>
        <pc:spChg chg="mod">
          <ac:chgData name="Fabrizio Solia (UY)" userId="211ceb50-2fe8-4934-8158-76eac97e0dfa" providerId="ADAL" clId="{FAFCB319-C706-4A87-840E-5597CCD9F6D6}" dt="2026-06-11T20:16:31.339" v="88" actId="207"/>
          <ac:spMkLst>
            <pc:docMk/>
            <pc:sldMk cId="0" sldId="266"/>
            <ac:spMk id="34" creationId="{00000000-0000-0000-0000-000000000000}"/>
          </ac:spMkLst>
        </pc:spChg>
        <pc:spChg chg="mod">
          <ac:chgData name="Fabrizio Solia (UY)" userId="211ceb50-2fe8-4934-8158-76eac97e0dfa" providerId="ADAL" clId="{FAFCB319-C706-4A87-840E-5597CCD9F6D6}" dt="2026-06-11T20:19:38.910" v="194" actId="403"/>
          <ac:spMkLst>
            <pc:docMk/>
            <pc:sldMk cId="0" sldId="266"/>
            <ac:spMk id="35" creationId="{00000000-0000-0000-0000-000000000000}"/>
          </ac:spMkLst>
        </pc:spChg>
        <pc:spChg chg="mod">
          <ac:chgData name="Fabrizio Solia (UY)" userId="211ceb50-2fe8-4934-8158-76eac97e0dfa" providerId="ADAL" clId="{FAFCB319-C706-4A87-840E-5597CCD9F6D6}" dt="2026-06-12T12:09:29.864" v="279" actId="14100"/>
          <ac:spMkLst>
            <pc:docMk/>
            <pc:sldMk cId="0" sldId="266"/>
            <ac:spMk id="36" creationId="{00000000-0000-0000-0000-000000000000}"/>
          </ac:spMkLst>
        </pc:spChg>
        <pc:spChg chg="mod">
          <ac:chgData name="Fabrizio Solia (UY)" userId="211ceb50-2fe8-4934-8158-76eac97e0dfa" providerId="ADAL" clId="{FAFCB319-C706-4A87-840E-5597CCD9F6D6}" dt="2026-06-11T20:19:57.658" v="198" actId="207"/>
          <ac:spMkLst>
            <pc:docMk/>
            <pc:sldMk cId="0" sldId="266"/>
            <ac:spMk id="37" creationId="{00000000-0000-0000-0000-000000000000}"/>
          </ac:spMkLst>
        </pc:spChg>
      </pc:sldChg>
      <pc:sldChg chg="modSp mod">
        <pc:chgData name="Fabrizio Solia (UY)" userId="211ceb50-2fe8-4934-8158-76eac97e0dfa" providerId="ADAL" clId="{FAFCB319-C706-4A87-840E-5597CCD9F6D6}" dt="2026-06-11T20:00:34.031" v="8" actId="114"/>
        <pc:sldMkLst>
          <pc:docMk/>
          <pc:sldMk cId="0" sldId="267"/>
        </pc:sldMkLst>
        <pc:spChg chg="mod">
          <ac:chgData name="Fabrizio Solia (UY)" userId="211ceb50-2fe8-4934-8158-76eac97e0dfa" providerId="ADAL" clId="{FAFCB319-C706-4A87-840E-5597CCD9F6D6}" dt="2026-06-11T20:00:22.469" v="4" actId="1076"/>
          <ac:spMkLst>
            <pc:docMk/>
            <pc:sldMk cId="0" sldId="267"/>
            <ac:spMk id="38" creationId="{00000000-0000-0000-0000-000000000000}"/>
          </ac:spMkLst>
        </pc:spChg>
      </pc:sldChg>
      <pc:sldChg chg="modSp mod">
        <pc:chgData name="Fabrizio Solia (UY)" userId="211ceb50-2fe8-4934-8158-76eac97e0dfa" providerId="ADAL" clId="{FAFCB319-C706-4A87-840E-5597CCD9F6D6}" dt="2026-06-11T20:01:46.240" v="11" actId="403"/>
        <pc:sldMkLst>
          <pc:docMk/>
          <pc:sldMk cId="1865854814" sldId="268"/>
        </pc:sldMkLst>
        <pc:spChg chg="mod">
          <ac:chgData name="Fabrizio Solia (UY)" userId="211ceb50-2fe8-4934-8158-76eac97e0dfa" providerId="ADAL" clId="{FAFCB319-C706-4A87-840E-5597CCD9F6D6}" dt="2026-06-11T20:01:46.240" v="11" actId="403"/>
          <ac:spMkLst>
            <pc:docMk/>
            <pc:sldMk cId="1865854814" sldId="268"/>
            <ac:spMk id="7" creationId="{83EE0F9B-9616-5F9D-4AAE-703ED0A67F98}"/>
          </ac:spMkLst>
        </pc:spChg>
      </pc:sldChg>
      <pc:sldChg chg="addSp delSp modSp mod">
        <pc:chgData name="Fabrizio Solia (UY)" userId="211ceb50-2fe8-4934-8158-76eac97e0dfa" providerId="ADAL" clId="{FAFCB319-C706-4A87-840E-5597CCD9F6D6}" dt="2026-06-12T13:28:15.253" v="499" actId="1076"/>
        <pc:sldMkLst>
          <pc:docMk/>
          <pc:sldMk cId="2525863962" sldId="269"/>
        </pc:sldMkLst>
        <pc:spChg chg="add mod">
          <ac:chgData name="Fabrizio Solia (UY)" userId="211ceb50-2fe8-4934-8158-76eac97e0dfa" providerId="ADAL" clId="{FAFCB319-C706-4A87-840E-5597CCD9F6D6}" dt="2026-06-12T13:28:13.195" v="498" actId="1076"/>
          <ac:spMkLst>
            <pc:docMk/>
            <pc:sldMk cId="2525863962" sldId="269"/>
            <ac:spMk id="2" creationId="{24592B13-B735-4F71-21D1-41EF05E9336B}"/>
          </ac:spMkLst>
        </pc:spChg>
        <pc:spChg chg="add mod">
          <ac:chgData name="Fabrizio Solia (UY)" userId="211ceb50-2fe8-4934-8158-76eac97e0dfa" providerId="ADAL" clId="{FAFCB319-C706-4A87-840E-5597CCD9F6D6}" dt="2026-06-12T13:28:13.195" v="498" actId="1076"/>
          <ac:spMkLst>
            <pc:docMk/>
            <pc:sldMk cId="2525863962" sldId="269"/>
            <ac:spMk id="9" creationId="{1D6CE61A-D8E2-7482-44B9-2E9C0D53AB47}"/>
          </ac:spMkLst>
        </pc:spChg>
        <pc:picChg chg="add del mod">
          <ac:chgData name="Fabrizio Solia (UY)" userId="211ceb50-2fe8-4934-8158-76eac97e0dfa" providerId="ADAL" clId="{FAFCB319-C706-4A87-840E-5597CCD9F6D6}" dt="2026-06-12T13:28:15.253" v="499" actId="1076"/>
          <ac:picMkLst>
            <pc:docMk/>
            <pc:sldMk cId="2525863962" sldId="269"/>
            <ac:picMk id="6" creationId="{008305D1-FBC7-A028-46F6-6A4C2CD1D78A}"/>
          </ac:picMkLst>
        </pc:picChg>
      </pc:sldChg>
      <pc:sldChg chg="modSp mod">
        <pc:chgData name="Fabrizio Solia (UY)" userId="211ceb50-2fe8-4934-8158-76eac97e0dfa" providerId="ADAL" clId="{FAFCB319-C706-4A87-840E-5597CCD9F6D6}" dt="2026-06-12T12:19:28.724" v="356" actId="207"/>
        <pc:sldMkLst>
          <pc:docMk/>
          <pc:sldMk cId="3074554626" sldId="271"/>
        </pc:sldMkLst>
        <pc:spChg chg="mod">
          <ac:chgData name="Fabrizio Solia (UY)" userId="211ceb50-2fe8-4934-8158-76eac97e0dfa" providerId="ADAL" clId="{FAFCB319-C706-4A87-840E-5597CCD9F6D6}" dt="2026-06-12T12:18:51.356" v="343" actId="207"/>
          <ac:spMkLst>
            <pc:docMk/>
            <pc:sldMk cId="3074554626" sldId="271"/>
            <ac:spMk id="29" creationId="{00000000-0000-0000-0000-000000000000}"/>
          </ac:spMkLst>
        </pc:spChg>
        <pc:spChg chg="mod">
          <ac:chgData name="Fabrizio Solia (UY)" userId="211ceb50-2fe8-4934-8158-76eac97e0dfa" providerId="ADAL" clId="{FAFCB319-C706-4A87-840E-5597CCD9F6D6}" dt="2026-06-12T12:18:53.657" v="344" actId="207"/>
          <ac:spMkLst>
            <pc:docMk/>
            <pc:sldMk cId="3074554626" sldId="271"/>
            <ac:spMk id="31" creationId="{00000000-0000-0000-0000-000000000000}"/>
          </ac:spMkLst>
        </pc:spChg>
        <pc:spChg chg="mod">
          <ac:chgData name="Fabrizio Solia (UY)" userId="211ceb50-2fe8-4934-8158-76eac97e0dfa" providerId="ADAL" clId="{FAFCB319-C706-4A87-840E-5597CCD9F6D6}" dt="2026-06-12T12:18:56.091" v="345" actId="207"/>
          <ac:spMkLst>
            <pc:docMk/>
            <pc:sldMk cId="3074554626" sldId="271"/>
            <ac:spMk id="34" creationId="{00000000-0000-0000-0000-000000000000}"/>
          </ac:spMkLst>
        </pc:spChg>
        <pc:spChg chg="mod">
          <ac:chgData name="Fabrizio Solia (UY)" userId="211ceb50-2fe8-4934-8158-76eac97e0dfa" providerId="ADAL" clId="{FAFCB319-C706-4A87-840E-5597CCD9F6D6}" dt="2026-06-12T12:18:58.485" v="346" actId="207"/>
          <ac:spMkLst>
            <pc:docMk/>
            <pc:sldMk cId="3074554626" sldId="271"/>
            <ac:spMk id="38" creationId="{00000000-0000-0000-0000-000000000000}"/>
          </ac:spMkLst>
        </pc:spChg>
        <pc:spChg chg="mod">
          <ac:chgData name="Fabrizio Solia (UY)" userId="211ceb50-2fe8-4934-8158-76eac97e0dfa" providerId="ADAL" clId="{FAFCB319-C706-4A87-840E-5597CCD9F6D6}" dt="2026-06-12T12:19:01.074" v="347" actId="207"/>
          <ac:spMkLst>
            <pc:docMk/>
            <pc:sldMk cId="3074554626" sldId="271"/>
            <ac:spMk id="42" creationId="{00000000-0000-0000-0000-000000000000}"/>
          </ac:spMkLst>
        </pc:spChg>
        <pc:spChg chg="mod">
          <ac:chgData name="Fabrizio Solia (UY)" userId="211ceb50-2fe8-4934-8158-76eac97e0dfa" providerId="ADAL" clId="{FAFCB319-C706-4A87-840E-5597CCD9F6D6}" dt="2026-06-12T12:19:26.447" v="355" actId="207"/>
          <ac:spMkLst>
            <pc:docMk/>
            <pc:sldMk cId="3074554626" sldId="271"/>
            <ac:spMk id="46" creationId="{00000000-0000-0000-0000-000000000000}"/>
          </ac:spMkLst>
        </pc:spChg>
        <pc:spChg chg="mod">
          <ac:chgData name="Fabrizio Solia (UY)" userId="211ceb50-2fe8-4934-8158-76eac97e0dfa" providerId="ADAL" clId="{FAFCB319-C706-4A87-840E-5597CCD9F6D6}" dt="2026-06-12T12:19:04.351" v="348" actId="207"/>
          <ac:spMkLst>
            <pc:docMk/>
            <pc:sldMk cId="3074554626" sldId="271"/>
            <ac:spMk id="49" creationId="{00000000-0000-0000-0000-000000000000}"/>
          </ac:spMkLst>
        </pc:spChg>
        <pc:spChg chg="mod">
          <ac:chgData name="Fabrizio Solia (UY)" userId="211ceb50-2fe8-4934-8158-76eac97e0dfa" providerId="ADAL" clId="{FAFCB319-C706-4A87-840E-5597CCD9F6D6}" dt="2026-06-12T12:19:06.985" v="349" actId="207"/>
          <ac:spMkLst>
            <pc:docMk/>
            <pc:sldMk cId="3074554626" sldId="271"/>
            <ac:spMk id="53" creationId="{00000000-0000-0000-0000-000000000000}"/>
          </ac:spMkLst>
        </pc:spChg>
        <pc:spChg chg="mod">
          <ac:chgData name="Fabrizio Solia (UY)" userId="211ceb50-2fe8-4934-8158-76eac97e0dfa" providerId="ADAL" clId="{FAFCB319-C706-4A87-840E-5597CCD9F6D6}" dt="2026-06-12T12:19:10.153" v="350" actId="207"/>
          <ac:spMkLst>
            <pc:docMk/>
            <pc:sldMk cId="3074554626" sldId="271"/>
            <ac:spMk id="58" creationId="{00000000-0000-0000-0000-000000000000}"/>
          </ac:spMkLst>
        </pc:spChg>
        <pc:spChg chg="mod">
          <ac:chgData name="Fabrizio Solia (UY)" userId="211ceb50-2fe8-4934-8158-76eac97e0dfa" providerId="ADAL" clId="{FAFCB319-C706-4A87-840E-5597CCD9F6D6}" dt="2026-06-12T12:19:28.724" v="356" actId="207"/>
          <ac:spMkLst>
            <pc:docMk/>
            <pc:sldMk cId="3074554626" sldId="271"/>
            <ac:spMk id="61" creationId="{00000000-0000-0000-0000-000000000000}"/>
          </ac:spMkLst>
        </pc:spChg>
        <pc:spChg chg="mod">
          <ac:chgData name="Fabrizio Solia (UY)" userId="211ceb50-2fe8-4934-8158-76eac97e0dfa" providerId="ADAL" clId="{FAFCB319-C706-4A87-840E-5597CCD9F6D6}" dt="2026-06-12T12:19:13.276" v="351" actId="207"/>
          <ac:spMkLst>
            <pc:docMk/>
            <pc:sldMk cId="3074554626" sldId="271"/>
            <ac:spMk id="64" creationId="{00000000-0000-0000-0000-000000000000}"/>
          </ac:spMkLst>
        </pc:spChg>
        <pc:spChg chg="mod">
          <ac:chgData name="Fabrizio Solia (UY)" userId="211ceb50-2fe8-4934-8158-76eac97e0dfa" providerId="ADAL" clId="{FAFCB319-C706-4A87-840E-5597CCD9F6D6}" dt="2026-06-12T12:19:16.515" v="352" actId="207"/>
          <ac:spMkLst>
            <pc:docMk/>
            <pc:sldMk cId="3074554626" sldId="271"/>
            <ac:spMk id="68" creationId="{00000000-0000-0000-0000-000000000000}"/>
          </ac:spMkLst>
        </pc:spChg>
        <pc:spChg chg="mod">
          <ac:chgData name="Fabrizio Solia (UY)" userId="211ceb50-2fe8-4934-8158-76eac97e0dfa" providerId="ADAL" clId="{FAFCB319-C706-4A87-840E-5597CCD9F6D6}" dt="2026-06-12T12:19:19.264" v="353" actId="207"/>
          <ac:spMkLst>
            <pc:docMk/>
            <pc:sldMk cId="3074554626" sldId="271"/>
            <ac:spMk id="72" creationId="{00000000-0000-0000-0000-000000000000}"/>
          </ac:spMkLst>
        </pc:spChg>
        <pc:spChg chg="mod">
          <ac:chgData name="Fabrizio Solia (UY)" userId="211ceb50-2fe8-4934-8158-76eac97e0dfa" providerId="ADAL" clId="{FAFCB319-C706-4A87-840E-5597CCD9F6D6}" dt="2026-06-12T12:19:23.897" v="354" actId="207"/>
          <ac:spMkLst>
            <pc:docMk/>
            <pc:sldMk cId="3074554626" sldId="271"/>
            <ac:spMk id="77" creationId="{00000000-0000-0000-0000-000000000000}"/>
          </ac:spMkLst>
        </pc:spChg>
      </pc:sldChg>
      <pc:sldChg chg="modSp mod">
        <pc:chgData name="Fabrizio Solia (UY)" userId="211ceb50-2fe8-4934-8158-76eac97e0dfa" providerId="ADAL" clId="{FAFCB319-C706-4A87-840E-5597CCD9F6D6}" dt="2026-06-12T12:20:10.775" v="367" actId="207"/>
        <pc:sldMkLst>
          <pc:docMk/>
          <pc:sldMk cId="3695492572" sldId="272"/>
        </pc:sldMkLst>
        <pc:spChg chg="mod">
          <ac:chgData name="Fabrizio Solia (UY)" userId="211ceb50-2fe8-4934-8158-76eac97e0dfa" providerId="ADAL" clId="{FAFCB319-C706-4A87-840E-5597CCD9F6D6}" dt="2026-06-12T12:19:40.999" v="359" actId="207"/>
          <ac:spMkLst>
            <pc:docMk/>
            <pc:sldMk cId="3695492572" sldId="272"/>
            <ac:spMk id="29" creationId="{00000000-0000-0000-0000-000000000000}"/>
          </ac:spMkLst>
        </pc:spChg>
        <pc:spChg chg="mod">
          <ac:chgData name="Fabrizio Solia (UY)" userId="211ceb50-2fe8-4934-8158-76eac97e0dfa" providerId="ADAL" clId="{FAFCB319-C706-4A87-840E-5597CCD9F6D6}" dt="2026-06-12T12:19:38.303" v="358" actId="14100"/>
          <ac:spMkLst>
            <pc:docMk/>
            <pc:sldMk cId="3695492572" sldId="272"/>
            <ac:spMk id="30" creationId="{00000000-0000-0000-0000-000000000000}"/>
          </ac:spMkLst>
        </pc:spChg>
        <pc:spChg chg="mod">
          <ac:chgData name="Fabrizio Solia (UY)" userId="211ceb50-2fe8-4934-8158-76eac97e0dfa" providerId="ADAL" clId="{FAFCB319-C706-4A87-840E-5597CCD9F6D6}" dt="2026-06-12T12:19:44.580" v="360" actId="207"/>
          <ac:spMkLst>
            <pc:docMk/>
            <pc:sldMk cId="3695492572" sldId="272"/>
            <ac:spMk id="31" creationId="{00000000-0000-0000-0000-000000000000}"/>
          </ac:spMkLst>
        </pc:spChg>
        <pc:spChg chg="mod">
          <ac:chgData name="Fabrizio Solia (UY)" userId="211ceb50-2fe8-4934-8158-76eac97e0dfa" providerId="ADAL" clId="{FAFCB319-C706-4A87-840E-5597CCD9F6D6}" dt="2026-06-12T12:19:47.784" v="361" actId="207"/>
          <ac:spMkLst>
            <pc:docMk/>
            <pc:sldMk cId="3695492572" sldId="272"/>
            <ac:spMk id="34" creationId="{00000000-0000-0000-0000-000000000000}"/>
          </ac:spMkLst>
        </pc:spChg>
        <pc:spChg chg="mod">
          <ac:chgData name="Fabrizio Solia (UY)" userId="211ceb50-2fe8-4934-8158-76eac97e0dfa" providerId="ADAL" clId="{FAFCB319-C706-4A87-840E-5597CCD9F6D6}" dt="2026-06-12T12:19:50.491" v="362" actId="207"/>
          <ac:spMkLst>
            <pc:docMk/>
            <pc:sldMk cId="3695492572" sldId="272"/>
            <ac:spMk id="41" creationId="{00000000-0000-0000-0000-000000000000}"/>
          </ac:spMkLst>
        </pc:spChg>
        <pc:spChg chg="mod">
          <ac:chgData name="Fabrizio Solia (UY)" userId="211ceb50-2fe8-4934-8158-76eac97e0dfa" providerId="ADAL" clId="{FAFCB319-C706-4A87-840E-5597CCD9F6D6}" dt="2026-06-12T12:19:55.737" v="363" actId="207"/>
          <ac:spMkLst>
            <pc:docMk/>
            <pc:sldMk cId="3695492572" sldId="272"/>
            <ac:spMk id="49" creationId="{00000000-0000-0000-0000-000000000000}"/>
          </ac:spMkLst>
        </pc:spChg>
        <pc:spChg chg="mod">
          <ac:chgData name="Fabrizio Solia (UY)" userId="211ceb50-2fe8-4934-8158-76eac97e0dfa" providerId="ADAL" clId="{FAFCB319-C706-4A87-840E-5597CCD9F6D6}" dt="2026-06-12T12:20:00.531" v="364" actId="207"/>
          <ac:spMkLst>
            <pc:docMk/>
            <pc:sldMk cId="3695492572" sldId="272"/>
            <ac:spMk id="54" creationId="{00000000-0000-0000-0000-000000000000}"/>
          </ac:spMkLst>
        </pc:spChg>
        <pc:spChg chg="mod">
          <ac:chgData name="Fabrizio Solia (UY)" userId="211ceb50-2fe8-4934-8158-76eac97e0dfa" providerId="ADAL" clId="{FAFCB319-C706-4A87-840E-5597CCD9F6D6}" dt="2026-06-12T12:20:04.822" v="365" actId="207"/>
          <ac:spMkLst>
            <pc:docMk/>
            <pc:sldMk cId="3695492572" sldId="272"/>
            <ac:spMk id="57" creationId="{00000000-0000-0000-0000-000000000000}"/>
          </ac:spMkLst>
        </pc:spChg>
        <pc:spChg chg="mod">
          <ac:chgData name="Fabrizio Solia (UY)" userId="211ceb50-2fe8-4934-8158-76eac97e0dfa" providerId="ADAL" clId="{FAFCB319-C706-4A87-840E-5597CCD9F6D6}" dt="2026-06-12T12:20:07.619" v="366" actId="207"/>
          <ac:spMkLst>
            <pc:docMk/>
            <pc:sldMk cId="3695492572" sldId="272"/>
            <ac:spMk id="64" creationId="{00000000-0000-0000-0000-000000000000}"/>
          </ac:spMkLst>
        </pc:spChg>
        <pc:spChg chg="mod">
          <ac:chgData name="Fabrizio Solia (UY)" userId="211ceb50-2fe8-4934-8158-76eac97e0dfa" providerId="ADAL" clId="{FAFCB319-C706-4A87-840E-5597CCD9F6D6}" dt="2026-06-12T12:20:10.775" v="367" actId="207"/>
          <ac:spMkLst>
            <pc:docMk/>
            <pc:sldMk cId="3695492572" sldId="272"/>
            <ac:spMk id="71" creationId="{00000000-0000-0000-0000-000000000000}"/>
          </ac:spMkLst>
        </pc:spChg>
      </pc:sldChg>
      <pc:sldChg chg="modSp mod">
        <pc:chgData name="Fabrizio Solia (UY)" userId="211ceb50-2fe8-4934-8158-76eac97e0dfa" providerId="ADAL" clId="{FAFCB319-C706-4A87-840E-5597CCD9F6D6}" dt="2026-06-12T12:13:00.195" v="304" actId="207"/>
        <pc:sldMkLst>
          <pc:docMk/>
          <pc:sldMk cId="3400906736" sldId="273"/>
        </pc:sldMkLst>
        <pc:spChg chg="mod">
          <ac:chgData name="Fabrizio Solia (UY)" userId="211ceb50-2fe8-4934-8158-76eac97e0dfa" providerId="ADAL" clId="{FAFCB319-C706-4A87-840E-5597CCD9F6D6}" dt="2026-06-12T12:11:42.342" v="296" actId="14100"/>
          <ac:spMkLst>
            <pc:docMk/>
            <pc:sldMk cId="3400906736" sldId="273"/>
            <ac:spMk id="29" creationId="{00000000-0000-0000-0000-000000000000}"/>
          </ac:spMkLst>
        </pc:spChg>
        <pc:spChg chg="mod">
          <ac:chgData name="Fabrizio Solia (UY)" userId="211ceb50-2fe8-4934-8158-76eac97e0dfa" providerId="ADAL" clId="{FAFCB319-C706-4A87-840E-5597CCD9F6D6}" dt="2026-06-12T12:11:45.814" v="297" actId="14100"/>
          <ac:spMkLst>
            <pc:docMk/>
            <pc:sldMk cId="3400906736" sldId="273"/>
            <ac:spMk id="30" creationId="{00000000-0000-0000-0000-000000000000}"/>
          </ac:spMkLst>
        </pc:spChg>
        <pc:spChg chg="mod">
          <ac:chgData name="Fabrizio Solia (UY)" userId="211ceb50-2fe8-4934-8158-76eac97e0dfa" providerId="ADAL" clId="{FAFCB319-C706-4A87-840E-5597CCD9F6D6}" dt="2026-06-12T12:11:57.111" v="298" actId="403"/>
          <ac:spMkLst>
            <pc:docMk/>
            <pc:sldMk cId="3400906736" sldId="273"/>
            <ac:spMk id="33" creationId="{00000000-0000-0000-0000-000000000000}"/>
          </ac:spMkLst>
        </pc:spChg>
        <pc:spChg chg="mod">
          <ac:chgData name="Fabrizio Solia (UY)" userId="211ceb50-2fe8-4934-8158-76eac97e0dfa" providerId="ADAL" clId="{FAFCB319-C706-4A87-840E-5597CCD9F6D6}" dt="2026-06-12T12:12:03.886" v="299" actId="207"/>
          <ac:spMkLst>
            <pc:docMk/>
            <pc:sldMk cId="3400906736" sldId="273"/>
            <ac:spMk id="35" creationId="{00000000-0000-0000-0000-000000000000}"/>
          </ac:spMkLst>
        </pc:spChg>
        <pc:spChg chg="mod">
          <ac:chgData name="Fabrizio Solia (UY)" userId="211ceb50-2fe8-4934-8158-76eac97e0dfa" providerId="ADAL" clId="{FAFCB319-C706-4A87-840E-5597CCD9F6D6}" dt="2026-06-12T12:12:09.592" v="300" actId="207"/>
          <ac:spMkLst>
            <pc:docMk/>
            <pc:sldMk cId="3400906736" sldId="273"/>
            <ac:spMk id="36" creationId="{00000000-0000-0000-0000-000000000000}"/>
          </ac:spMkLst>
        </pc:spChg>
        <pc:spChg chg="mod">
          <ac:chgData name="Fabrizio Solia (UY)" userId="211ceb50-2fe8-4934-8158-76eac97e0dfa" providerId="ADAL" clId="{FAFCB319-C706-4A87-840E-5597CCD9F6D6}" dt="2026-06-12T12:12:27.418" v="302" actId="207"/>
          <ac:spMkLst>
            <pc:docMk/>
            <pc:sldMk cId="3400906736" sldId="273"/>
            <ac:spMk id="39" creationId="{00000000-0000-0000-0000-000000000000}"/>
          </ac:spMkLst>
        </pc:spChg>
        <pc:spChg chg="mod">
          <ac:chgData name="Fabrizio Solia (UY)" userId="211ceb50-2fe8-4934-8158-76eac97e0dfa" providerId="ADAL" clId="{FAFCB319-C706-4A87-840E-5597CCD9F6D6}" dt="2026-06-12T12:13:00.195" v="304" actId="207"/>
          <ac:spMkLst>
            <pc:docMk/>
            <pc:sldMk cId="3400906736" sldId="273"/>
            <ac:spMk id="61" creationId="{00000000-0000-0000-0000-000000000000}"/>
          </ac:spMkLst>
        </pc:spChg>
      </pc:sldChg>
      <pc:sldChg chg="modSp mod">
        <pc:chgData name="Fabrizio Solia (UY)" userId="211ceb50-2fe8-4934-8158-76eac97e0dfa" providerId="ADAL" clId="{FAFCB319-C706-4A87-840E-5597CCD9F6D6}" dt="2026-06-12T12:16:04.672" v="321" actId="207"/>
        <pc:sldMkLst>
          <pc:docMk/>
          <pc:sldMk cId="343661653" sldId="274"/>
        </pc:sldMkLst>
        <pc:spChg chg="mod">
          <ac:chgData name="Fabrizio Solia (UY)" userId="211ceb50-2fe8-4934-8158-76eac97e0dfa" providerId="ADAL" clId="{FAFCB319-C706-4A87-840E-5597CCD9F6D6}" dt="2026-06-12T12:13:22.513" v="305" actId="207"/>
          <ac:spMkLst>
            <pc:docMk/>
            <pc:sldMk cId="343661653" sldId="274"/>
            <ac:spMk id="29" creationId="{00000000-0000-0000-0000-000000000000}"/>
          </ac:spMkLst>
        </pc:spChg>
        <pc:spChg chg="mod">
          <ac:chgData name="Fabrizio Solia (UY)" userId="211ceb50-2fe8-4934-8158-76eac97e0dfa" providerId="ADAL" clId="{FAFCB319-C706-4A87-840E-5597CCD9F6D6}" dt="2026-06-12T12:13:25.576" v="306" actId="207"/>
          <ac:spMkLst>
            <pc:docMk/>
            <pc:sldMk cId="343661653" sldId="274"/>
            <ac:spMk id="31" creationId="{00000000-0000-0000-0000-000000000000}"/>
          </ac:spMkLst>
        </pc:spChg>
        <pc:spChg chg="mod">
          <ac:chgData name="Fabrizio Solia (UY)" userId="211ceb50-2fe8-4934-8158-76eac97e0dfa" providerId="ADAL" clId="{FAFCB319-C706-4A87-840E-5597CCD9F6D6}" dt="2026-06-12T12:13:28.802" v="307" actId="207"/>
          <ac:spMkLst>
            <pc:docMk/>
            <pc:sldMk cId="343661653" sldId="274"/>
            <ac:spMk id="34" creationId="{00000000-0000-0000-0000-000000000000}"/>
          </ac:spMkLst>
        </pc:spChg>
        <pc:spChg chg="mod">
          <ac:chgData name="Fabrizio Solia (UY)" userId="211ceb50-2fe8-4934-8158-76eac97e0dfa" providerId="ADAL" clId="{FAFCB319-C706-4A87-840E-5597CCD9F6D6}" dt="2026-06-12T12:13:32.741" v="308" actId="207"/>
          <ac:spMkLst>
            <pc:docMk/>
            <pc:sldMk cId="343661653" sldId="274"/>
            <ac:spMk id="38" creationId="{00000000-0000-0000-0000-000000000000}"/>
          </ac:spMkLst>
        </pc:spChg>
        <pc:spChg chg="mod">
          <ac:chgData name="Fabrizio Solia (UY)" userId="211ceb50-2fe8-4934-8158-76eac97e0dfa" providerId="ADAL" clId="{FAFCB319-C706-4A87-840E-5597CCD9F6D6}" dt="2026-06-12T12:13:36.902" v="309" actId="207"/>
          <ac:spMkLst>
            <pc:docMk/>
            <pc:sldMk cId="343661653" sldId="274"/>
            <ac:spMk id="42" creationId="{00000000-0000-0000-0000-000000000000}"/>
          </ac:spMkLst>
        </pc:spChg>
        <pc:spChg chg="mod">
          <ac:chgData name="Fabrizio Solia (UY)" userId="211ceb50-2fe8-4934-8158-76eac97e0dfa" providerId="ADAL" clId="{FAFCB319-C706-4A87-840E-5597CCD9F6D6}" dt="2026-06-12T12:14:11.844" v="314" actId="207"/>
          <ac:spMkLst>
            <pc:docMk/>
            <pc:sldMk cId="343661653" sldId="274"/>
            <ac:spMk id="46" creationId="{00000000-0000-0000-0000-000000000000}"/>
          </ac:spMkLst>
        </pc:spChg>
        <pc:spChg chg="mod">
          <ac:chgData name="Fabrizio Solia (UY)" userId="211ceb50-2fe8-4934-8158-76eac97e0dfa" providerId="ADAL" clId="{FAFCB319-C706-4A87-840E-5597CCD9F6D6}" dt="2026-06-12T12:13:39.637" v="310" actId="207"/>
          <ac:spMkLst>
            <pc:docMk/>
            <pc:sldMk cId="343661653" sldId="274"/>
            <ac:spMk id="49" creationId="{00000000-0000-0000-0000-000000000000}"/>
          </ac:spMkLst>
        </pc:spChg>
        <pc:spChg chg="mod">
          <ac:chgData name="Fabrizio Solia (UY)" userId="211ceb50-2fe8-4934-8158-76eac97e0dfa" providerId="ADAL" clId="{FAFCB319-C706-4A87-840E-5597CCD9F6D6}" dt="2026-06-12T12:13:43.053" v="311" actId="207"/>
          <ac:spMkLst>
            <pc:docMk/>
            <pc:sldMk cId="343661653" sldId="274"/>
            <ac:spMk id="53" creationId="{00000000-0000-0000-0000-000000000000}"/>
          </ac:spMkLst>
        </pc:spChg>
        <pc:spChg chg="mod">
          <ac:chgData name="Fabrizio Solia (UY)" userId="211ceb50-2fe8-4934-8158-76eac97e0dfa" providerId="ADAL" clId="{FAFCB319-C706-4A87-840E-5597CCD9F6D6}" dt="2026-06-12T12:13:54.305" v="312" actId="207"/>
          <ac:spMkLst>
            <pc:docMk/>
            <pc:sldMk cId="343661653" sldId="274"/>
            <ac:spMk id="57" creationId="{00000000-0000-0000-0000-000000000000}"/>
          </ac:spMkLst>
        </pc:spChg>
        <pc:spChg chg="mod">
          <ac:chgData name="Fabrizio Solia (UY)" userId="211ceb50-2fe8-4934-8158-76eac97e0dfa" providerId="ADAL" clId="{FAFCB319-C706-4A87-840E-5597CCD9F6D6}" dt="2026-06-12T12:14:15.866" v="315" actId="207"/>
          <ac:spMkLst>
            <pc:docMk/>
            <pc:sldMk cId="343661653" sldId="274"/>
            <ac:spMk id="61" creationId="{00000000-0000-0000-0000-000000000000}"/>
          </ac:spMkLst>
        </pc:spChg>
        <pc:spChg chg="mod">
          <ac:chgData name="Fabrizio Solia (UY)" userId="211ceb50-2fe8-4934-8158-76eac97e0dfa" providerId="ADAL" clId="{FAFCB319-C706-4A87-840E-5597CCD9F6D6}" dt="2026-06-12T12:13:56.964" v="313" actId="207"/>
          <ac:spMkLst>
            <pc:docMk/>
            <pc:sldMk cId="343661653" sldId="274"/>
            <ac:spMk id="65" creationId="{00000000-0000-0000-0000-000000000000}"/>
          </ac:spMkLst>
        </pc:spChg>
        <pc:spChg chg="mod">
          <ac:chgData name="Fabrizio Solia (UY)" userId="211ceb50-2fe8-4934-8158-76eac97e0dfa" providerId="ADAL" clId="{FAFCB319-C706-4A87-840E-5597CCD9F6D6}" dt="2026-06-12T12:15:04.419" v="316" actId="207"/>
          <ac:spMkLst>
            <pc:docMk/>
            <pc:sldMk cId="343661653" sldId="274"/>
            <ac:spMk id="68" creationId="{00000000-0000-0000-0000-000000000000}"/>
          </ac:spMkLst>
        </pc:spChg>
        <pc:spChg chg="mod">
          <ac:chgData name="Fabrizio Solia (UY)" userId="211ceb50-2fe8-4934-8158-76eac97e0dfa" providerId="ADAL" clId="{FAFCB319-C706-4A87-840E-5597CCD9F6D6}" dt="2026-06-12T12:15:07.476" v="317" actId="207"/>
          <ac:spMkLst>
            <pc:docMk/>
            <pc:sldMk cId="343661653" sldId="274"/>
            <ac:spMk id="72" creationId="{00000000-0000-0000-0000-000000000000}"/>
          </ac:spMkLst>
        </pc:spChg>
        <pc:spChg chg="mod">
          <ac:chgData name="Fabrizio Solia (UY)" userId="211ceb50-2fe8-4934-8158-76eac97e0dfa" providerId="ADAL" clId="{FAFCB319-C706-4A87-840E-5597CCD9F6D6}" dt="2026-06-12T12:15:57.279" v="320" actId="207"/>
          <ac:spMkLst>
            <pc:docMk/>
            <pc:sldMk cId="343661653" sldId="274"/>
            <ac:spMk id="76" creationId="{00000000-0000-0000-0000-000000000000}"/>
          </ac:spMkLst>
        </pc:spChg>
        <pc:spChg chg="mod">
          <ac:chgData name="Fabrizio Solia (UY)" userId="211ceb50-2fe8-4934-8158-76eac97e0dfa" providerId="ADAL" clId="{FAFCB319-C706-4A87-840E-5597CCD9F6D6}" dt="2026-06-12T12:16:04.672" v="321" actId="207"/>
          <ac:spMkLst>
            <pc:docMk/>
            <pc:sldMk cId="343661653" sldId="274"/>
            <ac:spMk id="79" creationId="{00000000-0000-0000-0000-000000000000}"/>
          </ac:spMkLst>
        </pc:spChg>
      </pc:sldChg>
      <pc:sldChg chg="addSp delSp modSp mod">
        <pc:chgData name="Fabrizio Solia (UY)" userId="211ceb50-2fe8-4934-8158-76eac97e0dfa" providerId="ADAL" clId="{FAFCB319-C706-4A87-840E-5597CCD9F6D6}" dt="2026-06-12T12:18:40.889" v="342" actId="207"/>
        <pc:sldMkLst>
          <pc:docMk/>
          <pc:sldMk cId="4030436512" sldId="275"/>
        </pc:sldMkLst>
        <pc:spChg chg="mod">
          <ac:chgData name="Fabrizio Solia (UY)" userId="211ceb50-2fe8-4934-8158-76eac97e0dfa" providerId="ADAL" clId="{FAFCB319-C706-4A87-840E-5597CCD9F6D6}" dt="2026-06-12T12:16:20.741" v="324" actId="207"/>
          <ac:spMkLst>
            <pc:docMk/>
            <pc:sldMk cId="4030436512" sldId="275"/>
            <ac:spMk id="29" creationId="{00000000-0000-0000-0000-000000000000}"/>
          </ac:spMkLst>
        </pc:spChg>
        <pc:spChg chg="mod">
          <ac:chgData name="Fabrizio Solia (UY)" userId="211ceb50-2fe8-4934-8158-76eac97e0dfa" providerId="ADAL" clId="{FAFCB319-C706-4A87-840E-5597CCD9F6D6}" dt="2026-06-12T12:16:15.717" v="323" actId="14100"/>
          <ac:spMkLst>
            <pc:docMk/>
            <pc:sldMk cId="4030436512" sldId="275"/>
            <ac:spMk id="30" creationId="{00000000-0000-0000-0000-000000000000}"/>
          </ac:spMkLst>
        </pc:spChg>
        <pc:spChg chg="mod">
          <ac:chgData name="Fabrizio Solia (UY)" userId="211ceb50-2fe8-4934-8158-76eac97e0dfa" providerId="ADAL" clId="{FAFCB319-C706-4A87-840E-5597CCD9F6D6}" dt="2026-06-12T12:16:24.212" v="325" actId="207"/>
          <ac:spMkLst>
            <pc:docMk/>
            <pc:sldMk cId="4030436512" sldId="275"/>
            <ac:spMk id="31" creationId="{00000000-0000-0000-0000-000000000000}"/>
          </ac:spMkLst>
        </pc:spChg>
        <pc:spChg chg="mod">
          <ac:chgData name="Fabrizio Solia (UY)" userId="211ceb50-2fe8-4934-8158-76eac97e0dfa" providerId="ADAL" clId="{FAFCB319-C706-4A87-840E-5597CCD9F6D6}" dt="2026-06-12T12:18:35.670" v="340" actId="207"/>
          <ac:spMkLst>
            <pc:docMk/>
            <pc:sldMk cId="4030436512" sldId="275"/>
            <ac:spMk id="33" creationId="{00000000-0000-0000-0000-000000000000}"/>
          </ac:spMkLst>
        </pc:spChg>
        <pc:spChg chg="mod">
          <ac:chgData name="Fabrizio Solia (UY)" userId="211ceb50-2fe8-4934-8158-76eac97e0dfa" providerId="ADAL" clId="{FAFCB319-C706-4A87-840E-5597CCD9F6D6}" dt="2026-06-12T12:16:28.166" v="326" actId="207"/>
          <ac:spMkLst>
            <pc:docMk/>
            <pc:sldMk cId="4030436512" sldId="275"/>
            <ac:spMk id="34" creationId="{00000000-0000-0000-0000-000000000000}"/>
          </ac:spMkLst>
        </pc:spChg>
        <pc:spChg chg="mod">
          <ac:chgData name="Fabrizio Solia (UY)" userId="211ceb50-2fe8-4934-8158-76eac97e0dfa" providerId="ADAL" clId="{FAFCB319-C706-4A87-840E-5597CCD9F6D6}" dt="2026-06-12T12:18:38.322" v="341" actId="207"/>
          <ac:spMkLst>
            <pc:docMk/>
            <pc:sldMk cId="4030436512" sldId="275"/>
            <ac:spMk id="40" creationId="{00000000-0000-0000-0000-000000000000}"/>
          </ac:spMkLst>
        </pc:spChg>
        <pc:spChg chg="mod">
          <ac:chgData name="Fabrizio Solia (UY)" userId="211ceb50-2fe8-4934-8158-76eac97e0dfa" providerId="ADAL" clId="{FAFCB319-C706-4A87-840E-5597CCD9F6D6}" dt="2026-06-12T12:16:33.581" v="327" actId="207"/>
          <ac:spMkLst>
            <pc:docMk/>
            <pc:sldMk cId="4030436512" sldId="275"/>
            <ac:spMk id="41" creationId="{00000000-0000-0000-0000-000000000000}"/>
          </ac:spMkLst>
        </pc:spChg>
        <pc:spChg chg="mod">
          <ac:chgData name="Fabrizio Solia (UY)" userId="211ceb50-2fe8-4934-8158-76eac97e0dfa" providerId="ADAL" clId="{FAFCB319-C706-4A87-840E-5597CCD9F6D6}" dt="2026-06-12T12:18:40.889" v="342" actId="207"/>
          <ac:spMkLst>
            <pc:docMk/>
            <pc:sldMk cId="4030436512" sldId="275"/>
            <ac:spMk id="47" creationId="{00000000-0000-0000-0000-000000000000}"/>
          </ac:spMkLst>
        </pc:spChg>
        <pc:spChg chg="mod">
          <ac:chgData name="Fabrizio Solia (UY)" userId="211ceb50-2fe8-4934-8158-76eac97e0dfa" providerId="ADAL" clId="{FAFCB319-C706-4A87-840E-5597CCD9F6D6}" dt="2026-06-12T12:16:38.600" v="328" actId="207"/>
          <ac:spMkLst>
            <pc:docMk/>
            <pc:sldMk cId="4030436512" sldId="275"/>
            <ac:spMk id="48" creationId="{00000000-0000-0000-0000-000000000000}"/>
          </ac:spMkLst>
        </pc:spChg>
        <pc:spChg chg="mod">
          <ac:chgData name="Fabrizio Solia (UY)" userId="211ceb50-2fe8-4934-8158-76eac97e0dfa" providerId="ADAL" clId="{FAFCB319-C706-4A87-840E-5597CCD9F6D6}" dt="2026-06-12T12:17:08.482" v="330" actId="207"/>
          <ac:spMkLst>
            <pc:docMk/>
            <pc:sldMk cId="4030436512" sldId="275"/>
            <ac:spMk id="55" creationId="{00000000-0000-0000-0000-000000000000}"/>
          </ac:spMkLst>
        </pc:spChg>
        <pc:spChg chg="mod">
          <ac:chgData name="Fabrizio Solia (UY)" userId="211ceb50-2fe8-4934-8158-76eac97e0dfa" providerId="ADAL" clId="{FAFCB319-C706-4A87-840E-5597CCD9F6D6}" dt="2026-06-12T12:17:14.268" v="331" actId="207"/>
          <ac:spMkLst>
            <pc:docMk/>
            <pc:sldMk cId="4030436512" sldId="275"/>
            <ac:spMk id="57" creationId="{00000000-0000-0000-0000-000000000000}"/>
          </ac:spMkLst>
        </pc:spChg>
        <pc:spChg chg="mod">
          <ac:chgData name="Fabrizio Solia (UY)" userId="211ceb50-2fe8-4934-8158-76eac97e0dfa" providerId="ADAL" clId="{FAFCB319-C706-4A87-840E-5597CCD9F6D6}" dt="2026-06-12T12:17:18.721" v="332" actId="207"/>
          <ac:spMkLst>
            <pc:docMk/>
            <pc:sldMk cId="4030436512" sldId="275"/>
            <ac:spMk id="64" creationId="{00000000-0000-0000-0000-000000000000}"/>
          </ac:spMkLst>
        </pc:spChg>
        <pc:spChg chg="mod">
          <ac:chgData name="Fabrizio Solia (UY)" userId="211ceb50-2fe8-4934-8158-76eac97e0dfa" providerId="ADAL" clId="{FAFCB319-C706-4A87-840E-5597CCD9F6D6}" dt="2026-06-12T12:17:21.861" v="333" actId="207"/>
          <ac:spMkLst>
            <pc:docMk/>
            <pc:sldMk cId="4030436512" sldId="275"/>
            <ac:spMk id="71" creationId="{00000000-0000-0000-0000-000000000000}"/>
          </ac:spMkLst>
        </pc:spChg>
      </pc:sldChg>
      <pc:sldChg chg="modSp mod">
        <pc:chgData name="Fabrizio Solia (UY)" userId="211ceb50-2fe8-4934-8158-76eac97e0dfa" providerId="ADAL" clId="{FAFCB319-C706-4A87-840E-5597CCD9F6D6}" dt="2026-06-16T20:56:05.900" v="660" actId="1076"/>
        <pc:sldMkLst>
          <pc:docMk/>
          <pc:sldMk cId="2907126513" sldId="276"/>
        </pc:sldMkLst>
        <pc:spChg chg="mod">
          <ac:chgData name="Fabrizio Solia (UY)" userId="211ceb50-2fe8-4934-8158-76eac97e0dfa" providerId="ADAL" clId="{FAFCB319-C706-4A87-840E-5597CCD9F6D6}" dt="2026-06-12T12:10:22.650" v="280" actId="207"/>
          <ac:spMkLst>
            <pc:docMk/>
            <pc:sldMk cId="2907126513" sldId="276"/>
            <ac:spMk id="29" creationId="{00000000-0000-0000-0000-000000000000}"/>
          </ac:spMkLst>
        </pc:spChg>
        <pc:spChg chg="mod">
          <ac:chgData name="Fabrizio Solia (UY)" userId="211ceb50-2fe8-4934-8158-76eac97e0dfa" providerId="ADAL" clId="{FAFCB319-C706-4A87-840E-5597CCD9F6D6}" dt="2026-06-12T12:10:25.800" v="281" actId="207"/>
          <ac:spMkLst>
            <pc:docMk/>
            <pc:sldMk cId="2907126513" sldId="276"/>
            <ac:spMk id="31" creationId="{00000000-0000-0000-0000-000000000000}"/>
          </ac:spMkLst>
        </pc:spChg>
        <pc:spChg chg="mod">
          <ac:chgData name="Fabrizio Solia (UY)" userId="211ceb50-2fe8-4934-8158-76eac97e0dfa" providerId="ADAL" clId="{FAFCB319-C706-4A87-840E-5597CCD9F6D6}" dt="2026-06-12T12:10:41.554" v="284" actId="207"/>
          <ac:spMkLst>
            <pc:docMk/>
            <pc:sldMk cId="2907126513" sldId="276"/>
            <ac:spMk id="34" creationId="{00000000-0000-0000-0000-000000000000}"/>
          </ac:spMkLst>
        </pc:spChg>
        <pc:spChg chg="mod">
          <ac:chgData name="Fabrizio Solia (UY)" userId="211ceb50-2fe8-4934-8158-76eac97e0dfa" providerId="ADAL" clId="{FAFCB319-C706-4A87-840E-5597CCD9F6D6}" dt="2026-06-16T20:55:02.774" v="650" actId="207"/>
          <ac:spMkLst>
            <pc:docMk/>
            <pc:sldMk cId="2907126513" sldId="276"/>
            <ac:spMk id="35" creationId="{00000000-0000-0000-0000-000000000000}"/>
          </ac:spMkLst>
        </pc:spChg>
        <pc:spChg chg="mod">
          <ac:chgData name="Fabrizio Solia (UY)" userId="211ceb50-2fe8-4934-8158-76eac97e0dfa" providerId="ADAL" clId="{FAFCB319-C706-4A87-840E-5597CCD9F6D6}" dt="2026-06-12T12:10:47.334" v="285" actId="207"/>
          <ac:spMkLst>
            <pc:docMk/>
            <pc:sldMk cId="2907126513" sldId="276"/>
            <ac:spMk id="38" creationId="{00000000-0000-0000-0000-000000000000}"/>
          </ac:spMkLst>
        </pc:spChg>
        <pc:spChg chg="mod">
          <ac:chgData name="Fabrizio Solia (UY)" userId="211ceb50-2fe8-4934-8158-76eac97e0dfa" providerId="ADAL" clId="{FAFCB319-C706-4A87-840E-5597CCD9F6D6}" dt="2026-06-16T20:55:08.023" v="651" actId="207"/>
          <ac:spMkLst>
            <pc:docMk/>
            <pc:sldMk cId="2907126513" sldId="276"/>
            <ac:spMk id="39" creationId="{00000000-0000-0000-0000-000000000000}"/>
          </ac:spMkLst>
        </pc:spChg>
        <pc:spChg chg="mod">
          <ac:chgData name="Fabrizio Solia (UY)" userId="211ceb50-2fe8-4934-8158-76eac97e0dfa" providerId="ADAL" clId="{FAFCB319-C706-4A87-840E-5597CCD9F6D6}" dt="2026-06-12T12:10:50.799" v="286" actId="207"/>
          <ac:spMkLst>
            <pc:docMk/>
            <pc:sldMk cId="2907126513" sldId="276"/>
            <ac:spMk id="42" creationId="{00000000-0000-0000-0000-000000000000}"/>
          </ac:spMkLst>
        </pc:spChg>
        <pc:spChg chg="mod">
          <ac:chgData name="Fabrizio Solia (UY)" userId="211ceb50-2fe8-4934-8158-76eac97e0dfa" providerId="ADAL" clId="{FAFCB319-C706-4A87-840E-5597CCD9F6D6}" dt="2026-06-16T20:55:12.773" v="652" actId="207"/>
          <ac:spMkLst>
            <pc:docMk/>
            <pc:sldMk cId="2907126513" sldId="276"/>
            <ac:spMk id="43" creationId="{00000000-0000-0000-0000-000000000000}"/>
          </ac:spMkLst>
        </pc:spChg>
        <pc:spChg chg="mod">
          <ac:chgData name="Fabrizio Solia (UY)" userId="211ceb50-2fe8-4934-8158-76eac97e0dfa" providerId="ADAL" clId="{FAFCB319-C706-4A87-840E-5597CCD9F6D6}" dt="2026-06-16T20:55:48.359" v="658" actId="14100"/>
          <ac:spMkLst>
            <pc:docMk/>
            <pc:sldMk cId="2907126513" sldId="276"/>
            <ac:spMk id="45" creationId="{00000000-0000-0000-0000-000000000000}"/>
          </ac:spMkLst>
        </pc:spChg>
        <pc:spChg chg="mod">
          <ac:chgData name="Fabrizio Solia (UY)" userId="211ceb50-2fe8-4934-8158-76eac97e0dfa" providerId="ADAL" clId="{FAFCB319-C706-4A87-840E-5597CCD9F6D6}" dt="2026-06-12T12:10:30.252" v="282" actId="207"/>
          <ac:spMkLst>
            <pc:docMk/>
            <pc:sldMk cId="2907126513" sldId="276"/>
            <ac:spMk id="47" creationId="{00000000-0000-0000-0000-000000000000}"/>
          </ac:spMkLst>
        </pc:spChg>
        <pc:spChg chg="mod">
          <ac:chgData name="Fabrizio Solia (UY)" userId="211ceb50-2fe8-4934-8158-76eac97e0dfa" providerId="ADAL" clId="{FAFCB319-C706-4A87-840E-5597CCD9F6D6}" dt="2026-06-12T12:10:53.413" v="287" actId="207"/>
          <ac:spMkLst>
            <pc:docMk/>
            <pc:sldMk cId="2907126513" sldId="276"/>
            <ac:spMk id="50" creationId="{00000000-0000-0000-0000-000000000000}"/>
          </ac:spMkLst>
        </pc:spChg>
        <pc:spChg chg="mod">
          <ac:chgData name="Fabrizio Solia (UY)" userId="211ceb50-2fe8-4934-8158-76eac97e0dfa" providerId="ADAL" clId="{FAFCB319-C706-4A87-840E-5597CCD9F6D6}" dt="2026-06-16T20:55:17.664" v="653" actId="207"/>
          <ac:spMkLst>
            <pc:docMk/>
            <pc:sldMk cId="2907126513" sldId="276"/>
            <ac:spMk id="51" creationId="{00000000-0000-0000-0000-000000000000}"/>
          </ac:spMkLst>
        </pc:spChg>
        <pc:spChg chg="mod">
          <ac:chgData name="Fabrizio Solia (UY)" userId="211ceb50-2fe8-4934-8158-76eac97e0dfa" providerId="ADAL" clId="{FAFCB319-C706-4A87-840E-5597CCD9F6D6}" dt="2026-06-12T12:10:58.441" v="288" actId="207"/>
          <ac:spMkLst>
            <pc:docMk/>
            <pc:sldMk cId="2907126513" sldId="276"/>
            <ac:spMk id="54" creationId="{00000000-0000-0000-0000-000000000000}"/>
          </ac:spMkLst>
        </pc:spChg>
        <pc:spChg chg="mod">
          <ac:chgData name="Fabrizio Solia (UY)" userId="211ceb50-2fe8-4934-8158-76eac97e0dfa" providerId="ADAL" clId="{FAFCB319-C706-4A87-840E-5597CCD9F6D6}" dt="2026-06-16T20:55:22.097" v="654" actId="207"/>
          <ac:spMkLst>
            <pc:docMk/>
            <pc:sldMk cId="2907126513" sldId="276"/>
            <ac:spMk id="55" creationId="{00000000-0000-0000-0000-000000000000}"/>
          </ac:spMkLst>
        </pc:spChg>
        <pc:spChg chg="mod">
          <ac:chgData name="Fabrizio Solia (UY)" userId="211ceb50-2fe8-4934-8158-76eac97e0dfa" providerId="ADAL" clId="{FAFCB319-C706-4A87-840E-5597CCD9F6D6}" dt="2026-06-12T12:11:04.476" v="289" actId="207"/>
          <ac:spMkLst>
            <pc:docMk/>
            <pc:sldMk cId="2907126513" sldId="276"/>
            <ac:spMk id="58" creationId="{00000000-0000-0000-0000-000000000000}"/>
          </ac:spMkLst>
        </pc:spChg>
        <pc:spChg chg="mod">
          <ac:chgData name="Fabrizio Solia (UY)" userId="211ceb50-2fe8-4934-8158-76eac97e0dfa" providerId="ADAL" clId="{FAFCB319-C706-4A87-840E-5597CCD9F6D6}" dt="2026-06-16T20:55:26.699" v="655" actId="207"/>
          <ac:spMkLst>
            <pc:docMk/>
            <pc:sldMk cId="2907126513" sldId="276"/>
            <ac:spMk id="59" creationId="{00000000-0000-0000-0000-000000000000}"/>
          </ac:spMkLst>
        </pc:spChg>
        <pc:spChg chg="mod">
          <ac:chgData name="Fabrizio Solia (UY)" userId="211ceb50-2fe8-4934-8158-76eac97e0dfa" providerId="ADAL" clId="{FAFCB319-C706-4A87-840E-5597CCD9F6D6}" dt="2026-06-12T12:10:33.087" v="283" actId="207"/>
          <ac:spMkLst>
            <pc:docMk/>
            <pc:sldMk cId="2907126513" sldId="276"/>
            <ac:spMk id="63" creationId="{00000000-0000-0000-0000-000000000000}"/>
          </ac:spMkLst>
        </pc:spChg>
        <pc:spChg chg="mod">
          <ac:chgData name="Fabrizio Solia (UY)" userId="211ceb50-2fe8-4934-8158-76eac97e0dfa" providerId="ADAL" clId="{FAFCB319-C706-4A87-840E-5597CCD9F6D6}" dt="2026-06-16T20:56:05.900" v="660" actId="1076"/>
          <ac:spMkLst>
            <pc:docMk/>
            <pc:sldMk cId="2907126513" sldId="276"/>
            <ac:spMk id="65" creationId="{00000000-0000-0000-0000-000000000000}"/>
          </ac:spMkLst>
        </pc:spChg>
        <pc:spChg chg="mod">
          <ac:chgData name="Fabrizio Solia (UY)" userId="211ceb50-2fe8-4934-8158-76eac97e0dfa" providerId="ADAL" clId="{FAFCB319-C706-4A87-840E-5597CCD9F6D6}" dt="2026-06-12T12:11:07.904" v="290" actId="207"/>
          <ac:spMkLst>
            <pc:docMk/>
            <pc:sldMk cId="2907126513" sldId="276"/>
            <ac:spMk id="67" creationId="{00000000-0000-0000-0000-000000000000}"/>
          </ac:spMkLst>
        </pc:spChg>
        <pc:spChg chg="mod">
          <ac:chgData name="Fabrizio Solia (UY)" userId="211ceb50-2fe8-4934-8158-76eac97e0dfa" providerId="ADAL" clId="{FAFCB319-C706-4A87-840E-5597CCD9F6D6}" dt="2026-06-12T12:11:11.941" v="291" actId="207"/>
          <ac:spMkLst>
            <pc:docMk/>
            <pc:sldMk cId="2907126513" sldId="276"/>
            <ac:spMk id="70" creationId="{00000000-0000-0000-0000-000000000000}"/>
          </ac:spMkLst>
        </pc:spChg>
        <pc:spChg chg="mod">
          <ac:chgData name="Fabrizio Solia (UY)" userId="211ceb50-2fe8-4934-8158-76eac97e0dfa" providerId="ADAL" clId="{FAFCB319-C706-4A87-840E-5597CCD9F6D6}" dt="2026-06-16T20:55:34.135" v="656" actId="207"/>
          <ac:spMkLst>
            <pc:docMk/>
            <pc:sldMk cId="2907126513" sldId="276"/>
            <ac:spMk id="71" creationId="{00000000-0000-0000-0000-000000000000}"/>
          </ac:spMkLst>
        </pc:spChg>
        <pc:spChg chg="mod">
          <ac:chgData name="Fabrizio Solia (UY)" userId="211ceb50-2fe8-4934-8158-76eac97e0dfa" providerId="ADAL" clId="{FAFCB319-C706-4A87-840E-5597CCD9F6D6}" dt="2026-06-12T12:11:15.478" v="292" actId="207"/>
          <ac:spMkLst>
            <pc:docMk/>
            <pc:sldMk cId="2907126513" sldId="276"/>
            <ac:spMk id="74" creationId="{00000000-0000-0000-0000-000000000000}"/>
          </ac:spMkLst>
        </pc:spChg>
        <pc:spChg chg="mod">
          <ac:chgData name="Fabrizio Solia (UY)" userId="211ceb50-2fe8-4934-8158-76eac97e0dfa" providerId="ADAL" clId="{FAFCB319-C706-4A87-840E-5597CCD9F6D6}" dt="2026-06-16T20:55:39.746" v="657" actId="207"/>
          <ac:spMkLst>
            <pc:docMk/>
            <pc:sldMk cId="2907126513" sldId="276"/>
            <ac:spMk id="75" creationId="{00000000-0000-0000-0000-000000000000}"/>
          </ac:spMkLst>
        </pc:spChg>
        <pc:spChg chg="mod">
          <ac:chgData name="Fabrizio Solia (UY)" userId="211ceb50-2fe8-4934-8158-76eac97e0dfa" providerId="ADAL" clId="{FAFCB319-C706-4A87-840E-5597CCD9F6D6}" dt="2026-06-16T19:55:05.883" v="610" actId="20577"/>
          <ac:spMkLst>
            <pc:docMk/>
            <pc:sldMk cId="2907126513" sldId="276"/>
            <ac:spMk id="76" creationId="{00000000-0000-0000-0000-000000000000}"/>
          </ac:spMkLst>
        </pc:spChg>
      </pc:sldChg>
      <pc:sldChg chg="addSp delSp modSp add mod">
        <pc:chgData name="Fabrizio Solia (UY)" userId="211ceb50-2fe8-4934-8158-76eac97e0dfa" providerId="ADAL" clId="{FAFCB319-C706-4A87-840E-5597CCD9F6D6}" dt="2026-06-16T19:47:10.613" v="598" actId="1076"/>
        <pc:sldMkLst>
          <pc:docMk/>
          <pc:sldMk cId="792467296" sldId="277"/>
        </pc:sldMkLst>
        <pc:spChg chg="mod">
          <ac:chgData name="Fabrizio Solia (UY)" userId="211ceb50-2fe8-4934-8158-76eac97e0dfa" providerId="ADAL" clId="{FAFCB319-C706-4A87-840E-5597CCD9F6D6}" dt="2026-06-16T19:42:28.285" v="522" actId="20577"/>
          <ac:spMkLst>
            <pc:docMk/>
            <pc:sldMk cId="792467296" sldId="277"/>
            <ac:spMk id="3" creationId="{BF12F427-80CC-A8B7-CDCE-0A1AF94441E7}"/>
          </ac:spMkLst>
        </pc:spChg>
        <pc:spChg chg="mod">
          <ac:chgData name="Fabrizio Solia (UY)" userId="211ceb50-2fe8-4934-8158-76eac97e0dfa" providerId="ADAL" clId="{FAFCB319-C706-4A87-840E-5597CCD9F6D6}" dt="2026-06-16T19:44:49.261" v="568" actId="1076"/>
          <ac:spMkLst>
            <pc:docMk/>
            <pc:sldMk cId="792467296" sldId="277"/>
            <ac:spMk id="29" creationId="{EE5E2565-2FF4-E625-A117-7927A3388E8C}"/>
          </ac:spMkLst>
        </pc:spChg>
        <pc:spChg chg="mod">
          <ac:chgData name="Fabrizio Solia (UY)" userId="211ceb50-2fe8-4934-8158-76eac97e0dfa" providerId="ADAL" clId="{FAFCB319-C706-4A87-840E-5597CCD9F6D6}" dt="2026-06-16T19:46:55.439" v="597" actId="20577"/>
          <ac:spMkLst>
            <pc:docMk/>
            <pc:sldMk cId="792467296" sldId="277"/>
            <ac:spMk id="30" creationId="{DD76E646-2F12-8A4E-C2AF-D89A626BECE9}"/>
          </ac:spMkLst>
        </pc:spChg>
        <pc:spChg chg="del">
          <ac:chgData name="Fabrizio Solia (UY)" userId="211ceb50-2fe8-4934-8158-76eac97e0dfa" providerId="ADAL" clId="{FAFCB319-C706-4A87-840E-5597CCD9F6D6}" dt="2026-06-16T19:42:34.187" v="523" actId="478"/>
          <ac:spMkLst>
            <pc:docMk/>
            <pc:sldMk cId="792467296" sldId="277"/>
            <ac:spMk id="31" creationId="{FE19EA3C-7AC7-9FB3-69A3-1EC6A5DA8A39}"/>
          </ac:spMkLst>
        </pc:spChg>
        <pc:spChg chg="del">
          <ac:chgData name="Fabrizio Solia (UY)" userId="211ceb50-2fe8-4934-8158-76eac97e0dfa" providerId="ADAL" clId="{FAFCB319-C706-4A87-840E-5597CCD9F6D6}" dt="2026-06-16T19:42:34.187" v="523" actId="478"/>
          <ac:spMkLst>
            <pc:docMk/>
            <pc:sldMk cId="792467296" sldId="277"/>
            <ac:spMk id="32" creationId="{7AB63479-6C52-F329-CC01-9EBEA5C4C8EC}"/>
          </ac:spMkLst>
        </pc:spChg>
        <pc:spChg chg="del">
          <ac:chgData name="Fabrizio Solia (UY)" userId="211ceb50-2fe8-4934-8158-76eac97e0dfa" providerId="ADAL" clId="{FAFCB319-C706-4A87-840E-5597CCD9F6D6}" dt="2026-06-16T19:42:34.187" v="523" actId="478"/>
          <ac:spMkLst>
            <pc:docMk/>
            <pc:sldMk cId="792467296" sldId="277"/>
            <ac:spMk id="34" creationId="{C9D6BF65-3E8F-190D-5689-699019B151BA}"/>
          </ac:spMkLst>
        </pc:spChg>
        <pc:spChg chg="del">
          <ac:chgData name="Fabrizio Solia (UY)" userId="211ceb50-2fe8-4934-8158-76eac97e0dfa" providerId="ADAL" clId="{FAFCB319-C706-4A87-840E-5597CCD9F6D6}" dt="2026-06-16T19:42:34.187" v="523" actId="478"/>
          <ac:spMkLst>
            <pc:docMk/>
            <pc:sldMk cId="792467296" sldId="277"/>
            <ac:spMk id="39" creationId="{79937F94-1660-1CFB-7E12-198948464077}"/>
          </ac:spMkLst>
        </pc:spChg>
        <pc:spChg chg="del">
          <ac:chgData name="Fabrizio Solia (UY)" userId="211ceb50-2fe8-4934-8158-76eac97e0dfa" providerId="ADAL" clId="{FAFCB319-C706-4A87-840E-5597CCD9F6D6}" dt="2026-06-16T19:42:34.187" v="523" actId="478"/>
          <ac:spMkLst>
            <pc:docMk/>
            <pc:sldMk cId="792467296" sldId="277"/>
            <ac:spMk id="42" creationId="{BB5B676F-488F-04B1-8D4D-86C39880E3B4}"/>
          </ac:spMkLst>
        </pc:spChg>
        <pc:spChg chg="del">
          <ac:chgData name="Fabrizio Solia (UY)" userId="211ceb50-2fe8-4934-8158-76eac97e0dfa" providerId="ADAL" clId="{FAFCB319-C706-4A87-840E-5597CCD9F6D6}" dt="2026-06-16T19:42:34.187" v="523" actId="478"/>
          <ac:spMkLst>
            <pc:docMk/>
            <pc:sldMk cId="792467296" sldId="277"/>
            <ac:spMk id="43" creationId="{0EEFE463-1BA6-C51F-3D32-9B85C76C0572}"/>
          </ac:spMkLst>
        </pc:spChg>
        <pc:spChg chg="del">
          <ac:chgData name="Fabrizio Solia (UY)" userId="211ceb50-2fe8-4934-8158-76eac97e0dfa" providerId="ADAL" clId="{FAFCB319-C706-4A87-840E-5597CCD9F6D6}" dt="2026-06-16T19:42:34.187" v="523" actId="478"/>
          <ac:spMkLst>
            <pc:docMk/>
            <pc:sldMk cId="792467296" sldId="277"/>
            <ac:spMk id="46" creationId="{1AEDA035-9F3E-7D0D-0C03-B55A62CEE5A1}"/>
          </ac:spMkLst>
        </pc:spChg>
        <pc:spChg chg="del">
          <ac:chgData name="Fabrizio Solia (UY)" userId="211ceb50-2fe8-4934-8158-76eac97e0dfa" providerId="ADAL" clId="{FAFCB319-C706-4A87-840E-5597CCD9F6D6}" dt="2026-06-16T19:42:34.187" v="523" actId="478"/>
          <ac:spMkLst>
            <pc:docMk/>
            <pc:sldMk cId="792467296" sldId="277"/>
            <ac:spMk id="47" creationId="{C6163DDC-CB2F-9549-F33F-5C5EDB216E52}"/>
          </ac:spMkLst>
        </pc:spChg>
        <pc:spChg chg="del">
          <ac:chgData name="Fabrizio Solia (UY)" userId="211ceb50-2fe8-4934-8158-76eac97e0dfa" providerId="ADAL" clId="{FAFCB319-C706-4A87-840E-5597CCD9F6D6}" dt="2026-06-16T19:42:34.187" v="523" actId="478"/>
          <ac:spMkLst>
            <pc:docMk/>
            <pc:sldMk cId="792467296" sldId="277"/>
            <ac:spMk id="48" creationId="{F6BDF0D2-781B-EE57-D75A-E900F7B3563F}"/>
          </ac:spMkLst>
        </pc:spChg>
        <pc:spChg chg="del">
          <ac:chgData name="Fabrizio Solia (UY)" userId="211ceb50-2fe8-4934-8158-76eac97e0dfa" providerId="ADAL" clId="{FAFCB319-C706-4A87-840E-5597CCD9F6D6}" dt="2026-06-16T19:42:34.187" v="523" actId="478"/>
          <ac:spMkLst>
            <pc:docMk/>
            <pc:sldMk cId="792467296" sldId="277"/>
            <ac:spMk id="50" creationId="{6D3F5CA5-9466-585A-4FDE-BADF6FC5A698}"/>
          </ac:spMkLst>
        </pc:spChg>
        <pc:picChg chg="add mod ord">
          <ac:chgData name="Fabrizio Solia (UY)" userId="211ceb50-2fe8-4934-8158-76eac97e0dfa" providerId="ADAL" clId="{FAFCB319-C706-4A87-840E-5597CCD9F6D6}" dt="2026-06-16T19:47:10.613" v="598" actId="1076"/>
          <ac:picMkLst>
            <pc:docMk/>
            <pc:sldMk cId="792467296" sldId="277"/>
            <ac:picMk id="2" creationId="{393F56AB-335B-FEEE-AFAC-949034B86AB2}"/>
          </ac:picMkLst>
        </pc:picChg>
      </pc:sldChg>
      <pc:sldChg chg="addSp delSp modSp add mod">
        <pc:chgData name="Fabrizio Solia (UY)" userId="211ceb50-2fe8-4934-8158-76eac97e0dfa" providerId="ADAL" clId="{FAFCB319-C706-4A87-840E-5597CCD9F6D6}" dt="2026-06-16T20:56:24.870" v="662" actId="167"/>
        <pc:sldMkLst>
          <pc:docMk/>
          <pc:sldMk cId="1413878003" sldId="278"/>
        </pc:sldMkLst>
        <pc:spChg chg="del">
          <ac:chgData name="Fabrizio Solia (UY)" userId="211ceb50-2fe8-4934-8158-76eac97e0dfa" providerId="ADAL" clId="{FAFCB319-C706-4A87-840E-5597CCD9F6D6}" dt="2026-06-16T19:43:24.930" v="528" actId="478"/>
          <ac:spMkLst>
            <pc:docMk/>
            <pc:sldMk cId="1413878003" sldId="278"/>
            <ac:spMk id="7" creationId="{A2790D61-48DA-EB52-0525-382746B93DD9}"/>
          </ac:spMkLst>
        </pc:spChg>
        <pc:spChg chg="mod">
          <ac:chgData name="Fabrizio Solia (UY)" userId="211ceb50-2fe8-4934-8158-76eac97e0dfa" providerId="ADAL" clId="{FAFCB319-C706-4A87-840E-5597CCD9F6D6}" dt="2026-06-16T20:56:18.765" v="661" actId="14100"/>
          <ac:spMkLst>
            <pc:docMk/>
            <pc:sldMk cId="1413878003" sldId="278"/>
            <ac:spMk id="29" creationId="{08AEB050-D238-86E2-55A5-42709190F9F9}"/>
          </ac:spMkLst>
        </pc:spChg>
        <pc:spChg chg="mod">
          <ac:chgData name="Fabrizio Solia (UY)" userId="211ceb50-2fe8-4934-8158-76eac97e0dfa" providerId="ADAL" clId="{FAFCB319-C706-4A87-840E-5597CCD9F6D6}" dt="2026-06-16T19:44:13.433" v="567" actId="20577"/>
          <ac:spMkLst>
            <pc:docMk/>
            <pc:sldMk cId="1413878003" sldId="278"/>
            <ac:spMk id="30" creationId="{DEF2A3FA-6B87-83B8-8E8F-1F7373ECD79A}"/>
          </ac:spMkLst>
        </pc:spChg>
        <pc:spChg chg="del">
          <ac:chgData name="Fabrizio Solia (UY)" userId="211ceb50-2fe8-4934-8158-76eac97e0dfa" providerId="ADAL" clId="{FAFCB319-C706-4A87-840E-5597CCD9F6D6}" dt="2026-06-16T19:43:26.527" v="529" actId="478"/>
          <ac:spMkLst>
            <pc:docMk/>
            <pc:sldMk cId="1413878003" sldId="278"/>
            <ac:spMk id="31" creationId="{64880201-88EC-9347-46A2-6F569F818A0B}"/>
          </ac:spMkLst>
        </pc:spChg>
        <pc:spChg chg="del">
          <ac:chgData name="Fabrizio Solia (UY)" userId="211ceb50-2fe8-4934-8158-76eac97e0dfa" providerId="ADAL" clId="{FAFCB319-C706-4A87-840E-5597CCD9F6D6}" dt="2026-06-16T19:43:27.316" v="530" actId="478"/>
          <ac:spMkLst>
            <pc:docMk/>
            <pc:sldMk cId="1413878003" sldId="278"/>
            <ac:spMk id="34" creationId="{E51CA4E0-8644-E2AF-0F89-3BB24EA2583A}"/>
          </ac:spMkLst>
        </pc:spChg>
        <pc:spChg chg="del mod">
          <ac:chgData name="Fabrizio Solia (UY)" userId="211ceb50-2fe8-4934-8158-76eac97e0dfa" providerId="ADAL" clId="{FAFCB319-C706-4A87-840E-5597CCD9F6D6}" dt="2026-06-16T19:43:29.407" v="532" actId="478"/>
          <ac:spMkLst>
            <pc:docMk/>
            <pc:sldMk cId="1413878003" sldId="278"/>
            <ac:spMk id="36" creationId="{1544D028-8C96-82AA-D293-E4FB75FC4325}"/>
          </ac:spMkLst>
        </pc:spChg>
        <pc:spChg chg="del">
          <ac:chgData name="Fabrizio Solia (UY)" userId="211ceb50-2fe8-4934-8158-76eac97e0dfa" providerId="ADAL" clId="{FAFCB319-C706-4A87-840E-5597CCD9F6D6}" dt="2026-06-16T19:43:30.584" v="533" actId="478"/>
          <ac:spMkLst>
            <pc:docMk/>
            <pc:sldMk cId="1413878003" sldId="278"/>
            <ac:spMk id="37" creationId="{CF042DE0-A713-7886-C695-799477EE6D70}"/>
          </ac:spMkLst>
        </pc:spChg>
        <pc:spChg chg="del">
          <ac:chgData name="Fabrizio Solia (UY)" userId="211ceb50-2fe8-4934-8158-76eac97e0dfa" providerId="ADAL" clId="{FAFCB319-C706-4A87-840E-5597CCD9F6D6}" dt="2026-06-16T19:43:20.920" v="526" actId="478"/>
          <ac:spMkLst>
            <pc:docMk/>
            <pc:sldMk cId="1413878003" sldId="278"/>
            <ac:spMk id="38" creationId="{D7A54363-F661-09CA-FA0D-93FDCEB149C9}"/>
          </ac:spMkLst>
        </pc:spChg>
        <pc:spChg chg="del">
          <ac:chgData name="Fabrizio Solia (UY)" userId="211ceb50-2fe8-4934-8158-76eac97e0dfa" providerId="ADAL" clId="{FAFCB319-C706-4A87-840E-5597CCD9F6D6}" dt="2026-06-16T19:43:23.884" v="527" actId="478"/>
          <ac:spMkLst>
            <pc:docMk/>
            <pc:sldMk cId="1413878003" sldId="278"/>
            <ac:spMk id="39" creationId="{5661D3BF-C9B1-87AE-4369-5342A070F196}"/>
          </ac:spMkLst>
        </pc:spChg>
        <pc:picChg chg="add mod ord">
          <ac:chgData name="Fabrizio Solia (UY)" userId="211ceb50-2fe8-4934-8158-76eac97e0dfa" providerId="ADAL" clId="{FAFCB319-C706-4A87-840E-5597CCD9F6D6}" dt="2026-06-16T20:56:24.870" v="662" actId="167"/>
          <ac:picMkLst>
            <pc:docMk/>
            <pc:sldMk cId="1413878003" sldId="278"/>
            <ac:picMk id="2" creationId="{8C8F907B-F67E-5742-A5FC-344BD06CB8E2}"/>
          </ac:picMkLst>
        </pc:picChg>
        <pc:picChg chg="del">
          <ac:chgData name="Fabrizio Solia (UY)" userId="211ceb50-2fe8-4934-8158-76eac97e0dfa" providerId="ADAL" clId="{FAFCB319-C706-4A87-840E-5597CCD9F6D6}" dt="2026-06-16T19:43:19.499" v="525" actId="478"/>
          <ac:picMkLst>
            <pc:docMk/>
            <pc:sldMk cId="1413878003" sldId="278"/>
            <ac:picMk id="6" creationId="{814CFCB4-3D6F-79AD-6C67-4093B9E271ED}"/>
          </ac:picMkLst>
        </pc:picChg>
      </pc:sldChg>
    </pc:docChg>
  </pc:docChgLst>
</pc:chgInfo>
</file>

<file path=ppt/comments/modernComment_103_0.xml><?xml version="1.0" encoding="utf-8"?>
<p188:cmLst xmlns:a="http://schemas.openxmlformats.org/drawingml/2006/main" xmlns:r="http://schemas.openxmlformats.org/officeDocument/2006/relationships" xmlns:p188="http://schemas.microsoft.com/office/powerpoint/2018/8/main">
  <p188:cm id="{3DCB8974-47E5-4F0D-BDBA-E719B050A930}" authorId="{A1CD861D-BA30-4758-AFF7-6B2F28290CEE}" created="2026-06-11T16:40:19.988">
    <ac:deMkLst xmlns:ac="http://schemas.microsoft.com/office/drawing/2013/main/command">
      <pc:docMk xmlns:pc="http://schemas.microsoft.com/office/powerpoint/2013/main/command"/>
      <pc:sldMk xmlns:pc="http://schemas.microsoft.com/office/powerpoint/2013/main/command" cId="0" sldId="259"/>
      <ac:spMk id="38" creationId="{00000000-0000-0000-0000-000000000000}"/>
    </ac:deMkLst>
    <p188:replyLst>
      <p188:reply id="{99C752BF-C8B7-4134-ACEF-753CC1D04A37}" authorId="{8FA0088A-D999-9C5F-2231-AA2128ACD8B7}" created="2026-06-12T01:41:20.927">
        <p188:txBody>
          <a:bodyPr/>
          <a:lstStyle/>
          <a:p>
            <a:r>
              <a:rPr lang="en-US"/>
              <a:t>una hipotesis es que UY se ha sesgado hacia servicios, y servicios algo mas complejos que viajes.. tampoco tanto pero...? De hecho, en servicios, viajes se ha estancado y ha ganado los servicios profesionales, etc? ... Por otro lado, que tan bien medimos el Valor Agregado en el sector primario? la inversion en el sector agropecuario? ... Eso no quiere decir que no estemos concentrados .... Es decir, ¿porque somos menos complejos? ... </a:t>
            </a:r>
          </a:p>
        </p188:txBody>
      </p188:reply>
    </p188:replyLst>
    <p188:txBody>
      <a:bodyPr/>
      <a:lstStyle/>
      <a:p>
        <a:r>
          <a:rPr lang="en-GB"/>
          <a:t>[@Ramon Pampin (UY)] Avisame si preferis este grafico o metemos alguna version más simplificada. En el informe le baje un poco el tono a la baja de complejidad de UY y lo enmarque en un contexto en que otros de Latam y productores agricolas (Nueva Zelanda) tambien mostraron una caida</a:t>
        </a:r>
      </a:p>
    </p188:txBody>
  </p188:cm>
</p188:cmLst>
</file>

<file path=ppt/comments/modernComment_104_0.xml><?xml version="1.0" encoding="utf-8"?>
<p188:cmLst xmlns:a="http://schemas.openxmlformats.org/drawingml/2006/main" xmlns:r="http://schemas.openxmlformats.org/officeDocument/2006/relationships" xmlns:p188="http://schemas.microsoft.com/office/powerpoint/2018/8/main">
  <p188:cm id="{4CAF1325-D4BA-4093-8ECD-FB316B1B92F0}" authorId="{80932EFF-F9CF-3C71-476C-B305730C0C62}" created="2026-06-11T14:35:17.115">
    <pc:sldMkLst xmlns:pc="http://schemas.microsoft.com/office/powerpoint/2013/main/command">
      <pc:docMk/>
      <pc:sldMk cId="0" sldId="260"/>
    </pc:sldMkLst>
    <p188:txBody>
      <a:bodyPr/>
      <a:lstStyle/>
      <a:p>
        <a:r>
          <a:rPr lang="en-US"/>
          <a:t>Creo que es bueno mencionar la distinción entre profundización y diversificación  [@Ramon Pampin (UY)] [@Francisco Schiffrer (AR)] </a:t>
        </a:r>
      </a:p>
    </p188:txBody>
  </p188:cm>
  <p188:cm id="{A66404FB-8272-48E3-AAE8-DC8638994277}" authorId="{80932EFF-F9CF-3C71-476C-B305730C0C62}" created="2026-06-11T14:40:26.453">
    <pc:sldMkLst xmlns:pc="http://schemas.microsoft.com/office/powerpoint/2013/main/command">
      <pc:docMk/>
      <pc:sldMk cId="0" sldId="260"/>
    </pc:sldMkLst>
    <p188:txBody>
      <a:bodyPr/>
      <a:lstStyle/>
      <a:p>
        <a:r>
          <a:rPr lang="en-US"/>
          <a:t>No les parece incluir el Gráfico 3. Mapa de capacidades en el espacio de productos en la presentacion? [@Ramon Pampin (UY)] [@Francisco Schiffrer (AR)] </a:t>
        </a:r>
      </a:p>
    </p188:txBody>
  </p188:cm>
  <p188:cm id="{52433066-2B98-44DE-8E4F-3FC229B7CB2B}" authorId="{80932EFF-F9CF-3C71-476C-B305730C0C62}" created="2026-06-11T14:45:09.228">
    <pc:sldMkLst xmlns:pc="http://schemas.microsoft.com/office/powerpoint/2013/main/command">
      <pc:docMk/>
      <pc:sldMk cId="0" sldId="260"/>
    </pc:sldMkLst>
    <p188:replyLst>
      <p188:reply id="{AF942CF1-9F8F-4002-83C4-D8DE3054E5AC}" authorId="{8FA0088A-D999-9C5F-2231-AA2128ACD8B7}" created="2026-06-11T15:07:01.950">
        <p188:txBody>
          <a:bodyPr/>
          <a:lstStyle/>
          <a:p>
            <a:r>
              <a:rPr lang="en-US"/>
              <a:t>bien, buen punto. </a:t>
            </a:r>
          </a:p>
        </p188:txBody>
      </p188:reply>
    </p188:replyLst>
    <p188:txBody>
      <a:bodyPr/>
      <a:lstStyle/>
      <a:p>
        <a:r>
          <a:rPr lang="en-US"/>
          <a:t>Mencionaría esto también: “cuatro atributos que el marco de Harvard identifica como claves para una diversificación exitosa: cercanía a las capacidades que el país ya posee (factibilidad), complejidad del producto (salto de sofisticación), ganancia de oportunidad (efecto plataforma hacia nuevas diversificaciones futuras) y escala del mercado global (demanda suficiente para justificar el esfuerzo). [@Ramon Pampin (UY)] [@Francisco Schiffrer (AR)] </a:t>
        </a:r>
      </a:p>
    </p188:txBody>
  </p188:cm>
  <p188:cm id="{C974973E-804E-4517-92A5-21F1A2AF409B}" authorId="{80932EFF-F9CF-3C71-476C-B305730C0C62}" created="2026-06-11T14:48:37.525">
    <pc:sldMkLst xmlns:pc="http://schemas.microsoft.com/office/powerpoint/2013/main/command">
      <pc:docMk/>
      <pc:sldMk cId="0" sldId="260"/>
    </pc:sldMkLst>
    <p188:replyLst>
      <p188:reply id="{2DFB0E19-ED6C-464B-A047-E4363DAA929B}" authorId="{8FA0088A-D999-9C5F-2231-AA2128ACD8B7}" created="2026-06-11T15:09:06.533">
        <p188:txBody>
          <a:bodyPr/>
          <a:lstStyle/>
          <a:p>
            <a:r>
              <a:rPr lang="en-US"/>
              <a:t>justamente lo contrario, entiendo yo. Es el salto más "acomodado" para las posibilidades de la estructura pre-existente. Pero en todo caso aca no pusimos top 20, solo quimica avanzada. </a:t>
            </a:r>
          </a:p>
        </p188:txBody>
      </p188:reply>
    </p188:replyLst>
    <p188:txBody>
      <a:bodyPr/>
      <a:lstStyle/>
      <a:p>
        <a:r>
          <a:rPr lang="en-US"/>
          <a:t>Otra cosa a incluir: El top 20 no sugiere un camino de transformación basado en un salto abrupto hacia sectores completamente ajenos a la estructura productiva uruguaya. [@Ramon Pampin (UY)] [@Francisco Schiffrer (AR)] </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6111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611188"/>
          </a:xfrm>
          <a:prstGeom prst="rect">
            <a:avLst/>
          </a:prstGeom>
        </p:spPr>
        <p:txBody>
          <a:bodyPr vert="horz" lIns="91440" tIns="45720" rIns="91440" bIns="45720" rtlCol="0"/>
          <a:lstStyle>
            <a:lvl1pPr algn="r">
              <a:defRPr sz="1200"/>
            </a:lvl1pPr>
          </a:lstStyle>
          <a:p>
            <a:fld id="{284D098E-9E93-4CD5-9A27-50287963DC4E}" type="datetimeFigureOut">
              <a:t>17/6/2026</a:t>
            </a:fld>
            <a:endParaRPr lang="en-US"/>
          </a:p>
        </p:txBody>
      </p:sp>
      <p:sp>
        <p:nvSpPr>
          <p:cNvPr id="4" name="Slide Image Placeholder 3"/>
          <p:cNvSpPr>
            <a:spLocks noGrp="1" noRot="1" noChangeAspect="1"/>
          </p:cNvSpPr>
          <p:nvPr>
            <p:ph type="sldImg" idx="2"/>
          </p:nvPr>
        </p:nvSpPr>
        <p:spPr>
          <a:xfrm>
            <a:off x="-228600" y="1524000"/>
            <a:ext cx="7315200" cy="41148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5867400"/>
            <a:ext cx="5486400" cy="48006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1580813"/>
            <a:ext cx="2971800" cy="6111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11580813"/>
            <a:ext cx="2971800" cy="611187"/>
          </a:xfrm>
          <a:prstGeom prst="rect">
            <a:avLst/>
          </a:prstGeom>
        </p:spPr>
        <p:txBody>
          <a:bodyPr vert="horz" lIns="91440" tIns="45720" rIns="91440" bIns="45720" rtlCol="0" anchor="b"/>
          <a:lstStyle>
            <a:lvl1pPr algn="r">
              <a:defRPr sz="1200"/>
            </a:lvl1pPr>
          </a:lstStyle>
          <a:p>
            <a:fld id="{7161BBB5-38C6-44BD-83A7-4F02E23C49C6}" type="slidenum">
              <a:t>‹#›</a:t>
            </a:fld>
            <a:endParaRPr lang="en-US"/>
          </a:p>
        </p:txBody>
      </p:sp>
    </p:spTree>
    <p:extLst>
      <p:ext uri="{BB962C8B-B14F-4D97-AF65-F5344CB8AC3E}">
        <p14:creationId xmlns:p14="http://schemas.microsoft.com/office/powerpoint/2010/main" val="13250013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UY"/>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38F507-FFAD-4585-99E0-9DC17883AD4F}" type="slidenum">
              <a:rPr lang="en-US" smtClean="0"/>
              <a:t>1</a:t>
            </a:fld>
            <a:endParaRPr lang="en-US"/>
          </a:p>
        </p:txBody>
      </p:sp>
    </p:spTree>
    <p:extLst>
      <p:ext uri="{BB962C8B-B14F-4D97-AF65-F5344CB8AC3E}">
        <p14:creationId xmlns:p14="http://schemas.microsoft.com/office/powerpoint/2010/main" val="30255444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UY"/>
          </a:p>
        </p:txBody>
      </p:sp>
      <p:sp>
        <p:nvSpPr>
          <p:cNvPr id="3" name="Notes Placeholder 2"/>
          <p:cNvSpPr>
            <a:spLocks noGrp="1"/>
          </p:cNvSpPr>
          <p:nvPr>
            <p:ph type="body" idx="1"/>
          </p:nvPr>
        </p:nvSpPr>
        <p:spPr/>
        <p:txBody>
          <a:bodyPr/>
          <a:lstStyle/>
          <a:p>
            <a:r>
              <a:rPr lang="en-US"/>
              <a:t>Nueve barreras que se REFUERZAN entre sí: forman un sistema. Por eso las intervenciones aisladas rinden poco. Capital humano, la más citada.</a:t>
            </a:r>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UY"/>
          </a:p>
        </p:txBody>
      </p:sp>
      <p:sp>
        <p:nvSpPr>
          <p:cNvPr id="3" name="Notes Placeholder 2"/>
          <p:cNvSpPr>
            <a:spLocks noGrp="1"/>
          </p:cNvSpPr>
          <p:nvPr>
            <p:ph type="body" idx="1"/>
          </p:nvPr>
        </p:nvSpPr>
        <p:spPr/>
        <p:txBody>
          <a:bodyPr/>
          <a:lstStyle/>
          <a:p>
            <a:r>
              <a:rPr lang="en-US"/>
              <a:t>Mercosur-UE como disciplinador temporal. Oportunidad: +1,5 a 1,9% PIB al 2040. Exigencia: estándares ambientales y de trazabilidad ponen un reloj corriendo.</a:t>
            </a:r>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UY"/>
          </a:p>
        </p:txBody>
      </p:sp>
      <p:sp>
        <p:nvSpPr>
          <p:cNvPr id="3" name="Notes Placeholder 2"/>
          <p:cNvSpPr>
            <a:spLocks noGrp="1"/>
          </p:cNvSpPr>
          <p:nvPr>
            <p:ph type="body" idx="1"/>
          </p:nvPr>
        </p:nvSpPr>
        <p:spPr/>
        <p:txBody>
          <a:bodyPr/>
          <a:lstStyle/>
          <a:p>
            <a:r>
              <a:rPr lang="en-US"/>
              <a:t>Las entrevistas confirman el diagnóstico cuantitativo. La frase resume todo: el problema no es falta de capacidades, es activarlas y sostenerlas. Tres causas: articulación, incentivos, escala.</a:t>
            </a:r>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49D88D-DCAF-B2F5-FEEE-BC6B972E6C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1DB2A5-6940-8965-0FFC-C39ADF696180}"/>
              </a:ext>
            </a:extLst>
          </p:cNvPr>
          <p:cNvSpPr>
            <a:spLocks noGrp="1" noRot="1" noChangeAspect="1"/>
          </p:cNvSpPr>
          <p:nvPr>
            <p:ph type="sldImg"/>
          </p:nvPr>
        </p:nvSpPr>
        <p:spPr/>
        <p:txBody>
          <a:bodyPr/>
          <a:lstStyle/>
          <a:p>
            <a:endParaRPr lang="es-UY"/>
          </a:p>
        </p:txBody>
      </p:sp>
      <p:sp>
        <p:nvSpPr>
          <p:cNvPr id="3" name="Notes Placeholder 2">
            <a:extLst>
              <a:ext uri="{FF2B5EF4-FFF2-40B4-BE49-F238E27FC236}">
                <a16:creationId xmlns:a16="http://schemas.microsoft.com/office/drawing/2014/main" id="{39D0164E-39C6-01F2-1F79-6657111DF9F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UY" sz="1200" b="0" i="0" kern="1200">
                <a:solidFill>
                  <a:schemeClr val="tx1"/>
                </a:solidFill>
                <a:effectLst/>
                <a:latin typeface="+mn-lt"/>
                <a:ea typeface="+mn-ea"/>
                <a:cs typeface="+mn-cs"/>
              </a:rPr>
              <a:t>A partir del análisis de las entrevistas, construimos una nube de conceptos que sintetiza las ideas que más se repiten a lo largo de las distintas barreras. </a:t>
            </a:r>
            <a:r>
              <a:rPr lang="es-UY"/>
              <a:t>Lo que vemos es que hay algunos ejes muy claros que aparecen transversalmente en todas las barreras: articulación, escala, incentivos y capacidades.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UY"/>
          </a:p>
          <a:p>
            <a:pPr marL="0" marR="0" lvl="0" indent="0" algn="l" defTabSz="914400" rtl="0" eaLnBrk="1" fontAlgn="auto" latinLnBrk="0" hangingPunct="1">
              <a:lnSpc>
                <a:spcPct val="100000"/>
              </a:lnSpc>
              <a:spcBef>
                <a:spcPts val="0"/>
              </a:spcBef>
              <a:spcAft>
                <a:spcPts val="0"/>
              </a:spcAft>
              <a:buClrTx/>
              <a:buSzTx/>
              <a:buFontTx/>
              <a:buNone/>
              <a:tabLst/>
              <a:defRPr/>
            </a:pPr>
            <a:r>
              <a:rPr lang="es-UY"/>
              <a:t>Esto refuerza la idea de que el principal desafío no es específico de un sector, sino sistémico. </a:t>
            </a:r>
            <a:r>
              <a:rPr lang="es-UY" sz="1200" b="0" i="0" kern="1200">
                <a:solidFill>
                  <a:schemeClr val="tx1"/>
                </a:solidFill>
                <a:effectLst/>
                <a:latin typeface="+mn-lt"/>
                <a:ea typeface="+mn-ea"/>
                <a:cs typeface="+mn-cs"/>
              </a:rPr>
              <a:t>Lo que vemos es que el problema no está concentrado en una sola dimensión, sino que hay ciertos conceptos que aparecen de forma recurrente en todas las entrevistas: articulación, escala, incentivos y capacidades.</a:t>
            </a:r>
          </a:p>
          <a:p>
            <a:endParaRPr lang="en-US"/>
          </a:p>
        </p:txBody>
      </p:sp>
      <p:sp>
        <p:nvSpPr>
          <p:cNvPr id="4" name="Slide Number Placeholder 3">
            <a:extLst>
              <a:ext uri="{FF2B5EF4-FFF2-40B4-BE49-F238E27FC236}">
                <a16:creationId xmlns:a16="http://schemas.microsoft.com/office/drawing/2014/main" id="{471A22E3-1518-1503-FECF-86BB4CB8C66F}"/>
              </a:ext>
            </a:extLst>
          </p:cNvPr>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2594215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El portafolio en clave de misiones (marco de la END). Las 3 misiones país: Competitividad, Productividad, Sostenibilidad; este informe corresponde a la Misión 1. Una misión fija un rumbo medible —no una solución única— y se traduce en un portafolio de iniciativas. Los 6 principios orientadores atraviesan las tres. La Misión Competitividad se operacionaliza en 16 líneas: 6 sectoriales (direccionalidad) + 10 habilitadores (condiciones). H10/gobernanza y capacidad institucional (TOPP) sostienen la misión.</a:t>
            </a:r>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Habilitadores agrupados: talento/conocimiento/capital (H1-H3), entorno de negocios (H4-H6), e infraestructura/clima/fiscalidad (H7-H9). Resuelven las nueve barreras transversales. H10, gobernanza, es la clave de bóveda.</a:t>
            </a:r>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Sectoriales con meta dual capacidad–mercado. Núcleo de mayor convergencia: biofabricación, agroindustria sofisticada y economía digital. Complementarios: química forestal, industrias creativas y turismo de alto valor. Cada uno con referencia internacional.</a:t>
            </a:r>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Habilitadores agrupados: talento/conocimiento/capital (H1-H3), entorno de negocios (H4-H6), e infraestructura/clima/fiscalidad (H7-H9). Resuelven las nueve barreras transversales. H10, gobernanza, es la clave de bóveda.</a:t>
            </a:r>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Sectoriales con meta dual capacidad–mercado. Núcleo de mayor convergencia: biofabricación, agroindustria sofisticada y economía digital. Complementarios: química forestal, industrias creativas y turismo de alto valor. Cada uno con referencia internacional.</a:t>
            </a:r>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UY"/>
          </a:p>
        </p:txBody>
      </p:sp>
      <p:sp>
        <p:nvSpPr>
          <p:cNvPr id="3" name="Notes Placeholder 2"/>
          <p:cNvSpPr>
            <a:spLocks noGrp="1"/>
          </p:cNvSpPr>
          <p:nvPr>
            <p:ph type="body" idx="1"/>
          </p:nvPr>
        </p:nvSpPr>
        <p:spPr/>
        <p:txBody>
          <a:bodyPr/>
          <a:lstStyle/>
          <a:p>
            <a:r>
              <a:rPr lang="en-US"/>
              <a:t>Conclusión central: lo decisivo no fue elegir bien los sectores, sino la GOBERNANZA — sostener dirección, coordinar instrumentos, evaluar con rigor. H10 es condición necesaria.</a:t>
            </a:r>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UY"/>
          </a:p>
        </p:txBody>
      </p:sp>
      <p:sp>
        <p:nvSpPr>
          <p:cNvPr id="3" name="Notes Placeholder 2"/>
          <p:cNvSpPr>
            <a:spLocks noGrp="1"/>
          </p:cNvSpPr>
          <p:nvPr>
            <p:ph type="body" idx="1"/>
          </p:nvPr>
        </p:nvSpPr>
        <p:spPr/>
        <p:txBody>
          <a:bodyPr/>
          <a:lstStyle/>
          <a:p>
            <a:r>
              <a:rPr lang="en-US"/>
              <a:t>Encargo bajo Art. 66 de la Ley 20.446, diálogo cuatripartito. Tres áreas-desafío; trabajamos la primera. Objetivo: transformación productiva dinámica, diversificada y sofisticada. Es insumo para priorizar, no plan cerrado.</a:t>
            </a:r>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UY"/>
          </a:p>
        </p:txBody>
      </p:sp>
      <p:sp>
        <p:nvSpPr>
          <p:cNvPr id="3" name="Notes Placeholder 2"/>
          <p:cNvSpPr>
            <a:spLocks noGrp="1"/>
          </p:cNvSpPr>
          <p:nvPr>
            <p:ph type="body" idx="1"/>
          </p:nvPr>
        </p:nvSpPr>
        <p:spPr/>
        <p:txBody>
          <a:bodyPr/>
          <a:lstStyle/>
          <a:p>
            <a:r>
              <a:rPr lang="en-US"/>
              <a:t>Cierre: la brecha es entre potencial y logro; se cierra coordinando y sosteniendo lo existente. Invitar a la discusión del Anexo D. Gracias.</a:t>
            </a:r>
          </a:p>
        </p:txBody>
      </p:sp>
      <p:sp>
        <p:nvSpPr>
          <p:cNvPr id="4" name="Slide Number Placeholder 3"/>
          <p:cNvSpPr>
            <a:spLocks noGrp="1"/>
          </p:cNvSpPr>
          <p:nvPr>
            <p:ph type="sldNum" sz="quarter" idx="10"/>
          </p:nvPr>
        </p:nvSpPr>
        <p:spPr/>
        <p:txBody>
          <a:bodyPr/>
          <a:lstStyle/>
          <a:p>
            <a:fld id="{F7021451-1387-4CA6-816F-3879F97B5CBC}" type="slidenum">
              <a:rPr lang="en-US"/>
              <a:t>21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UY"/>
          </a:p>
        </p:txBody>
      </p:sp>
      <p:sp>
        <p:nvSpPr>
          <p:cNvPr id="3" name="Notes Placeholder 2"/>
          <p:cNvSpPr>
            <a:spLocks noGrp="1"/>
          </p:cNvSpPr>
          <p:nvPr>
            <p:ph type="body" idx="1"/>
          </p:nvPr>
        </p:nvSpPr>
        <p:spPr/>
        <p:txBody>
          <a:bodyPr/>
          <a:lstStyle/>
          <a:p>
            <a:r>
              <a:rPr lang="en-US"/>
              <a:t>Encuadre honesto: qué es y qué no es. Insumo y punto de partida; la priorización corresponde al Comité Estratégico y Ejecutivo.</a:t>
            </a:r>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UY"/>
          </a:p>
        </p:txBody>
      </p:sp>
      <p:sp>
        <p:nvSpPr>
          <p:cNvPr id="3" name="Notes Placeholder 2"/>
          <p:cNvSpPr>
            <a:spLocks noGrp="1"/>
          </p:cNvSpPr>
          <p:nvPr>
            <p:ph type="body" idx="1"/>
          </p:nvPr>
        </p:nvSpPr>
        <p:spPr/>
        <p:txBody>
          <a:bodyPr/>
          <a:lstStyle/>
          <a:p>
            <a:r>
              <a:rPr lang="en-US"/>
              <a:t>Tres pilares que se cruzan: complejidad económica (Harvard Growth Lab), análisis institucional, y consulta con los cuatro actores. La CONVERGENCIA da robustez.</a:t>
            </a:r>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UY"/>
          </a:p>
        </p:txBody>
      </p:sp>
      <p:sp>
        <p:nvSpPr>
          <p:cNvPr id="3" name="Notes Placeholder 2"/>
          <p:cNvSpPr>
            <a:spLocks noGrp="1"/>
          </p:cNvSpPr>
          <p:nvPr>
            <p:ph type="body" idx="1"/>
          </p:nvPr>
        </p:nvSpPr>
        <p:spPr/>
        <p:txBody>
          <a:bodyPr/>
          <a:lstStyle/>
          <a:p>
            <a:r>
              <a:rPr lang="en-US"/>
              <a:t>Puesto 74, caída de 22 desde 1995. En el gráfico SUBIR es EMPEORAR. Matiz: caímos menos que Argentina y Brasil, y recuperamos desde 2020. Canasta aún concentrada en agro de baja complejidad.</a:t>
            </a:r>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7161A4-69A8-1FF6-9CF5-3A2ABCE373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8BC078-7F7D-DD41-F968-8D899990B5AC}"/>
              </a:ext>
            </a:extLst>
          </p:cNvPr>
          <p:cNvSpPr>
            <a:spLocks noGrp="1" noRot="1" noChangeAspect="1"/>
          </p:cNvSpPr>
          <p:nvPr>
            <p:ph type="sldImg"/>
          </p:nvPr>
        </p:nvSpPr>
        <p:spPr/>
        <p:txBody>
          <a:bodyPr/>
          <a:lstStyle/>
          <a:p>
            <a:endParaRPr lang="es-UY"/>
          </a:p>
        </p:txBody>
      </p:sp>
      <p:sp>
        <p:nvSpPr>
          <p:cNvPr id="3" name="Notes Placeholder 2">
            <a:extLst>
              <a:ext uri="{FF2B5EF4-FFF2-40B4-BE49-F238E27FC236}">
                <a16:creationId xmlns:a16="http://schemas.microsoft.com/office/drawing/2014/main" id="{BDEC799E-65B7-CEE8-5343-71A669DFAE90}"/>
              </a:ext>
            </a:extLst>
          </p:cNvPr>
          <p:cNvSpPr>
            <a:spLocks noGrp="1"/>
          </p:cNvSpPr>
          <p:nvPr>
            <p:ph type="body" idx="1"/>
          </p:nvPr>
        </p:nvSpPr>
        <p:spPr/>
        <p:txBody>
          <a:bodyPr/>
          <a:lstStyle/>
          <a:p>
            <a:r>
              <a:rPr lang="es-UY" b="1"/>
              <a:t>GANCHO. </a:t>
            </a:r>
            <a:r>
              <a:rPr lang="es-UY"/>
              <a:t>“Si la pregunta es dónde está Uruguay, esta es la foto de qué hacemos hoy.”</a:t>
            </a:r>
          </a:p>
          <a:p>
            <a:r>
              <a:rPr lang="es-UY" b="1"/>
              <a:t>CÓMO LEERLO (10 seg). </a:t>
            </a:r>
            <a:r>
              <a:rPr lang="es-UY"/>
              <a:t>Cada burbuja es un producto del comercio mundial; las naranjas son donde Uruguay ya compite con ventaja (RCA &gt; 1); el tamaño es el valor exportado; cuanto más al centro, más complejo y conectado.</a:t>
            </a:r>
          </a:p>
          <a:p>
            <a:r>
              <a:rPr lang="es-UY" b="1"/>
              <a:t>MENSAJE. </a:t>
            </a:r>
            <a:r>
              <a:rPr lang="es-UY"/>
              <a:t>Nuestra presencia competitiva se concentra en el clúster agro —carne, celulosa, lácteos, soja, arroz— más la pasta de celulosa. Todo en la periferia de baja complejidad.</a:t>
            </a:r>
          </a:p>
          <a:p>
            <a:r>
              <a:rPr lang="es-UY" b="1"/>
              <a:t>EL MATIZ (clave ante gobierno). </a:t>
            </a:r>
            <a:r>
              <a:rPr lang="es-UY"/>
              <a:t>No es un fracaso. Uruguay demostró capacidad real de ganar cuota de mercado en lo que sabe hacer. El punto es que ese crecimiento fue profundización, no diversificación.</a:t>
            </a:r>
          </a:p>
          <a:p>
            <a:r>
              <a:rPr lang="es-UY" b="1"/>
              <a:t>EL ‘SO WHAT’. </a:t>
            </a:r>
            <a:r>
              <a:rPr lang="es-UY"/>
              <a:t>Se puede crecer en exportaciones sin transformar la estructura. Pero eso no abre nuevos caminos de crecimiento ni baja la exposición a los shocks de precios de commodities.</a:t>
            </a:r>
          </a:p>
          <a:p>
            <a:r>
              <a:rPr lang="es-UY" b="1"/>
              <a:t>PUENTE al slide 7. </a:t>
            </a:r>
            <a:r>
              <a:rPr lang="es-UY"/>
              <a:t>“Entonces la pregunta deja de ser cuánto exportamos y pasa a ser hacia dónde podemos movernos — y el mismo mapa nos muestra las oportunidades más accesibles.”</a:t>
            </a:r>
          </a:p>
        </p:txBody>
      </p:sp>
      <p:sp>
        <p:nvSpPr>
          <p:cNvPr id="4" name="Slide Number Placeholder 3">
            <a:extLst>
              <a:ext uri="{FF2B5EF4-FFF2-40B4-BE49-F238E27FC236}">
                <a16:creationId xmlns:a16="http://schemas.microsoft.com/office/drawing/2014/main" id="{63F4E966-6E11-88D6-43AE-BF045E6D72D5}"/>
              </a:ext>
            </a:extLst>
          </p:cNvPr>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42190346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07CB77-ABD5-2242-0A61-FEEED81645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2EC19F-17F3-F352-2764-2C0EAFA8D04E}"/>
              </a:ext>
            </a:extLst>
          </p:cNvPr>
          <p:cNvSpPr>
            <a:spLocks noGrp="1" noRot="1" noChangeAspect="1"/>
          </p:cNvSpPr>
          <p:nvPr>
            <p:ph type="sldImg"/>
          </p:nvPr>
        </p:nvSpPr>
        <p:spPr/>
        <p:txBody>
          <a:bodyPr/>
          <a:lstStyle/>
          <a:p>
            <a:endParaRPr lang="es-UY"/>
          </a:p>
        </p:txBody>
      </p:sp>
      <p:sp>
        <p:nvSpPr>
          <p:cNvPr id="3" name="Notes Placeholder 2">
            <a:extLst>
              <a:ext uri="{FF2B5EF4-FFF2-40B4-BE49-F238E27FC236}">
                <a16:creationId xmlns:a16="http://schemas.microsoft.com/office/drawing/2014/main" id="{AF85F218-BA69-7A75-A1DF-8A39D61EE063}"/>
              </a:ext>
            </a:extLst>
          </p:cNvPr>
          <p:cNvSpPr>
            <a:spLocks noGrp="1"/>
          </p:cNvSpPr>
          <p:nvPr>
            <p:ph type="body" idx="1"/>
          </p:nvPr>
        </p:nvSpPr>
        <p:spPr/>
        <p:txBody>
          <a:bodyPr/>
          <a:lstStyle/>
          <a:p>
            <a:r>
              <a:rPr lang="en-US"/>
              <a:t>No partimos de cero. Cinco dominios anclados en capacidades existentes. Señal fuerte: servicios del conocimiento +73,7% y 56% de las exportaciones de servicios.</a:t>
            </a:r>
          </a:p>
        </p:txBody>
      </p:sp>
      <p:sp>
        <p:nvSpPr>
          <p:cNvPr id="4" name="Slide Number Placeholder 3">
            <a:extLst>
              <a:ext uri="{FF2B5EF4-FFF2-40B4-BE49-F238E27FC236}">
                <a16:creationId xmlns:a16="http://schemas.microsoft.com/office/drawing/2014/main" id="{E4A4EB24-AB5E-E0BA-369A-CD46A1482A51}"/>
              </a:ext>
            </a:extLst>
          </p:cNvPr>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9182239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UY"/>
          </a:p>
        </p:txBody>
      </p:sp>
      <p:sp>
        <p:nvSpPr>
          <p:cNvPr id="3" name="Notes Placeholder 2"/>
          <p:cNvSpPr>
            <a:spLocks noGrp="1"/>
          </p:cNvSpPr>
          <p:nvPr>
            <p:ph type="body" idx="1"/>
          </p:nvPr>
        </p:nvSpPr>
        <p:spPr/>
        <p:txBody>
          <a:bodyPr/>
          <a:lstStyle/>
          <a:p>
            <a:r>
              <a:rPr lang="en-US"/>
              <a:t>No partimos de cero. Cinco dominios anclados en capacidades existentes. Señal fuerte: servicios del conocimiento +73,7% y 56% de las exportaciones de servicios.</a:t>
            </a:r>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Las nueve barreras no son una lista, son un flujo. Primera columna: las capacidades de base que las firmas necesitan —capital humano, innovación, financiamiento—. Segunda columna: por qué eso no se traduce en crecimiento —regulación y mercado laboral son fricciones que el informe vincula explícitamente entre sí, y la concentración exportadora es el síntoma resultante—. Tercera columna: el contexto que amplifica o limita todo —logística, clima y espacio fiscal—. Las flechas causales del informe van predominantemente de izquierda a derecha. Y dentro de esto, hay lazos cruzados que vale mencionar: por ejemplo, el desempleo juvenil (columna 2) tiene raíz en capital humano (columna 1). Estos mismos tres bloques se retoman en el portafolio con los habilitadores H1-H9.</a:t>
            </a:r>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16D7607-D1F4-F3D5-F6A1-ADA8066F7D42}"/>
              </a:ext>
            </a:extLst>
          </p:cNvPr>
          <p:cNvPicPr>
            <a:picLocks noChangeAspect="1"/>
          </p:cNvPicPr>
          <p:nvPr userDrawn="1"/>
        </p:nvPicPr>
        <p:blipFill>
          <a:blip r:embed="rId2">
            <a:extLst>
              <a:ext uri="{28A0092B-C50C-407E-A947-70E740481C1C}">
                <a14:useLocalDpi xmlns:a14="http://schemas.microsoft.com/office/drawing/2010/main" val="0"/>
              </a:ext>
            </a:extLst>
          </a:blip>
          <a:srcRect t="52" b="52"/>
          <a:stretch/>
        </p:blipFill>
        <p:spPr>
          <a:xfrm>
            <a:off x="0" y="0"/>
            <a:ext cx="12192000" cy="6858000"/>
          </a:xfrm>
          <a:prstGeom prst="rect">
            <a:avLst/>
          </a:prstGeom>
        </p:spPr>
      </p:pic>
      <p:sp>
        <p:nvSpPr>
          <p:cNvPr id="2" name="Title 1">
            <a:extLst>
              <a:ext uri="{FF2B5EF4-FFF2-40B4-BE49-F238E27FC236}">
                <a16:creationId xmlns:a16="http://schemas.microsoft.com/office/drawing/2014/main" id="{5AEF2F32-23D2-85EF-3071-5C6939DCE4A4}"/>
              </a:ext>
            </a:extLst>
          </p:cNvPr>
          <p:cNvSpPr>
            <a:spLocks noGrp="1"/>
          </p:cNvSpPr>
          <p:nvPr>
            <p:ph type="ctrTitle"/>
          </p:nvPr>
        </p:nvSpPr>
        <p:spPr>
          <a:xfrm>
            <a:off x="377470" y="1935032"/>
            <a:ext cx="5664555" cy="1828800"/>
          </a:xfrm>
        </p:spPr>
        <p:txBody>
          <a:bodyPr anchor="t" anchorCtr="0"/>
          <a:lstStyle>
            <a:lvl1pPr algn="l">
              <a:lnSpc>
                <a:spcPct val="80000"/>
              </a:lnSpc>
              <a:spcBef>
                <a:spcPts val="1400"/>
              </a:spcBef>
              <a:defRPr sz="4800" b="0"/>
            </a:lvl1pPr>
          </a:lstStyle>
          <a:p>
            <a:r>
              <a:rPr lang="en-US"/>
              <a:t>Click to edit Master title style</a:t>
            </a:r>
          </a:p>
        </p:txBody>
      </p:sp>
      <p:sp>
        <p:nvSpPr>
          <p:cNvPr id="5" name="Subtitle 2">
            <a:extLst>
              <a:ext uri="{FF2B5EF4-FFF2-40B4-BE49-F238E27FC236}">
                <a16:creationId xmlns:a16="http://schemas.microsoft.com/office/drawing/2014/main" id="{98AB6ED3-C5F6-877C-DAED-BEF7F304594B}"/>
              </a:ext>
            </a:extLst>
          </p:cNvPr>
          <p:cNvSpPr>
            <a:spLocks noGrp="1"/>
          </p:cNvSpPr>
          <p:nvPr>
            <p:ph type="subTitle" idx="1" hasCustomPrompt="1"/>
          </p:nvPr>
        </p:nvSpPr>
        <p:spPr>
          <a:xfrm>
            <a:off x="368301" y="6080125"/>
            <a:ext cx="4718050" cy="409575"/>
          </a:xfrm>
        </p:spPr>
        <p:txBody>
          <a:bodyPr/>
          <a:lstStyle>
            <a:lvl1pPr marL="0" indent="0" algn="l">
              <a:lnSpc>
                <a:spcPct val="100000"/>
              </a:lnSpc>
              <a:spcBef>
                <a:spcPts val="100"/>
              </a:spcBef>
              <a:spcAft>
                <a:spcPts val="0"/>
              </a:spcAft>
              <a:buNone/>
              <a:defRPr sz="1400" b="0"/>
            </a:lvl1pPr>
            <a:lvl2pPr marL="0" indent="0" algn="l">
              <a:lnSpc>
                <a:spcPct val="100000"/>
              </a:lnSpc>
              <a:spcBef>
                <a:spcPts val="100"/>
              </a:spcBef>
              <a:buNone/>
              <a:defRPr sz="1400" b="1">
                <a:latin typeface="+mn-lt"/>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 style</a:t>
            </a:r>
          </a:p>
        </p:txBody>
      </p:sp>
      <p:pic>
        <p:nvPicPr>
          <p:cNvPr id="14" name="Graphic 13">
            <a:extLst>
              <a:ext uri="{FF2B5EF4-FFF2-40B4-BE49-F238E27FC236}">
                <a16:creationId xmlns:a16="http://schemas.microsoft.com/office/drawing/2014/main" id="{FB11A3AB-4A69-E082-016E-71E34537136A}"/>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368299" y="368300"/>
            <a:ext cx="1234800" cy="601035"/>
          </a:xfrm>
          <a:prstGeom prst="rect">
            <a:avLst/>
          </a:prstGeom>
        </p:spPr>
      </p:pic>
    </p:spTree>
    <p:extLst>
      <p:ext uri="{BB962C8B-B14F-4D97-AF65-F5344CB8AC3E}">
        <p14:creationId xmlns:p14="http://schemas.microsoft.com/office/powerpoint/2010/main" val="818550227"/>
      </p:ext>
    </p:extLst>
  </p:cSld>
  <p:clrMapOvr>
    <a:masterClrMapping/>
  </p:clrMapOvr>
  <p:extLst>
    <p:ext uri="{DCECCB84-F9BA-43D5-87BE-67443E8EF086}">
      <p15:sldGuideLst xmlns:p15="http://schemas.microsoft.com/office/powerpoint/2012/main">
        <p15:guide id="9" orient="horz" pos="216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microsoft.com/office/2018/10/relationships/comments" Target="../comments/modernComment_103_0.xml"/><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microsoft.com/office/2018/10/relationships/comments" Target="../comments/modernComment_104_0.xml"/><Relationship Id="rId7"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F8867C-3856-C0D9-DCE0-ADBD5C0B69E9}"/>
            </a:ext>
          </a:extLst>
        </p:cNvPr>
        <p:cNvGrpSpPr/>
        <p:nvPr/>
      </p:nvGrpSpPr>
      <p:grpSpPr>
        <a:xfrm>
          <a:off x="0" y="0"/>
          <a:ext cx="0" cy="0"/>
          <a:chOff x="0" y="0"/>
          <a:chExt cx="0" cy="0"/>
        </a:xfrm>
      </p:grpSpPr>
      <p:sp>
        <p:nvSpPr>
          <p:cNvPr id="3" name="Text 36">
            <a:extLst>
              <a:ext uri="{FF2B5EF4-FFF2-40B4-BE49-F238E27FC236}">
                <a16:creationId xmlns:a16="http://schemas.microsoft.com/office/drawing/2014/main" id="{6612C2A9-F108-AD1F-1EE0-BF43A08AAB13}"/>
              </a:ext>
            </a:extLst>
          </p:cNvPr>
          <p:cNvSpPr/>
          <p:nvPr/>
        </p:nvSpPr>
        <p:spPr>
          <a:xfrm>
            <a:off x="748665" y="3257550"/>
            <a:ext cx="8915400" cy="2283580"/>
          </a:xfrm>
          <a:prstGeom prst="rect">
            <a:avLst/>
          </a:prstGeom>
          <a:noFill/>
          <a:ln/>
        </p:spPr>
        <p:txBody>
          <a:bodyPr wrap="square" lIns="0" tIns="0" rIns="0" bIns="0" rtlCol="0" anchor="t"/>
          <a:lstStyle/>
          <a:p>
            <a:pPr marL="0" indent="0">
              <a:lnSpc>
                <a:spcPct val="102000"/>
              </a:lnSpc>
              <a:buNone/>
            </a:pPr>
            <a:r>
              <a:rPr lang="en-US" sz="2800">
                <a:latin typeface="Georgia"/>
                <a:ea typeface="Georgia" pitchFamily="34" charset="-122"/>
                <a:cs typeface="Georgia" pitchFamily="34" charset="-120"/>
              </a:rPr>
              <a:t>Competitividad, </a:t>
            </a:r>
            <a:r>
              <a:rPr lang="en-US" sz="2800" err="1">
                <a:latin typeface="Georgia"/>
                <a:ea typeface="Georgia" pitchFamily="34" charset="-122"/>
                <a:cs typeface="Georgia" pitchFamily="34" charset="-120"/>
              </a:rPr>
              <a:t>transformación</a:t>
            </a:r>
            <a:r>
              <a:rPr lang="en-US" sz="2800">
                <a:latin typeface="Georgia"/>
                <a:ea typeface="Georgia" pitchFamily="34" charset="-122"/>
                <a:cs typeface="Georgia" pitchFamily="34" charset="-120"/>
              </a:rPr>
              <a:t> </a:t>
            </a:r>
            <a:r>
              <a:rPr lang="en-US" sz="2800" err="1">
                <a:latin typeface="Georgia"/>
                <a:ea typeface="Georgia" pitchFamily="34" charset="-122"/>
                <a:cs typeface="Georgia" pitchFamily="34" charset="-120"/>
              </a:rPr>
              <a:t>productiva</a:t>
            </a:r>
            <a:r>
              <a:rPr lang="en-US" sz="2800">
                <a:latin typeface="Georgia"/>
                <a:ea typeface="Georgia" pitchFamily="34" charset="-122"/>
                <a:cs typeface="Georgia" pitchFamily="34" charset="-120"/>
              </a:rPr>
              <a:t> </a:t>
            </a:r>
          </a:p>
          <a:p>
            <a:pPr marL="0" indent="0">
              <a:lnSpc>
                <a:spcPct val="102000"/>
              </a:lnSpc>
              <a:buNone/>
            </a:pPr>
            <a:r>
              <a:rPr lang="en-US" sz="2800">
                <a:latin typeface="Georgia"/>
                <a:ea typeface="Georgia" pitchFamily="34" charset="-122"/>
                <a:cs typeface="Georgia" pitchFamily="34" charset="-120"/>
              </a:rPr>
              <a:t>e </a:t>
            </a:r>
            <a:r>
              <a:rPr lang="en-US" sz="2800" err="1">
                <a:latin typeface="Georgia"/>
                <a:ea typeface="Georgia" pitchFamily="34" charset="-122"/>
                <a:cs typeface="Georgia" pitchFamily="34" charset="-120"/>
              </a:rPr>
              <a:t>inserción</a:t>
            </a:r>
            <a:r>
              <a:rPr lang="en-US" sz="2800">
                <a:latin typeface="Georgia"/>
                <a:ea typeface="Calibri"/>
                <a:cs typeface="Calibri"/>
              </a:rPr>
              <a:t> </a:t>
            </a:r>
            <a:r>
              <a:rPr lang="en-US" sz="2800" err="1">
                <a:latin typeface="Georgia"/>
                <a:ea typeface="Georgia" pitchFamily="34" charset="-122"/>
                <a:cs typeface="Georgia" pitchFamily="34" charset="-120"/>
              </a:rPr>
              <a:t>internacional</a:t>
            </a:r>
            <a:r>
              <a:rPr lang="en-US" sz="2800">
                <a:latin typeface="Georgia"/>
                <a:ea typeface="Georgia" pitchFamily="34" charset="-122"/>
                <a:cs typeface="Georgia" pitchFamily="34" charset="-120"/>
              </a:rPr>
              <a:t> </a:t>
            </a:r>
            <a:r>
              <a:rPr lang="en-US" sz="2800" err="1">
                <a:latin typeface="Georgia"/>
                <a:ea typeface="Georgia" pitchFamily="34" charset="-122"/>
                <a:cs typeface="Georgia" pitchFamily="34" charset="-120"/>
              </a:rPr>
              <a:t>en</a:t>
            </a:r>
            <a:r>
              <a:rPr lang="en-US" sz="2800">
                <a:latin typeface="Georgia"/>
                <a:ea typeface="Georgia" pitchFamily="34" charset="-122"/>
                <a:cs typeface="Georgia" pitchFamily="34" charset="-120"/>
              </a:rPr>
              <a:t> Uruguay</a:t>
            </a:r>
            <a:endParaRPr lang="en-US" sz="3200">
              <a:latin typeface="Georgia"/>
              <a:ea typeface="Calibri"/>
              <a:cs typeface="Calibri"/>
            </a:endParaRPr>
          </a:p>
        </p:txBody>
      </p:sp>
      <p:sp>
        <p:nvSpPr>
          <p:cNvPr id="6" name="Text 35">
            <a:extLst>
              <a:ext uri="{FF2B5EF4-FFF2-40B4-BE49-F238E27FC236}">
                <a16:creationId xmlns:a16="http://schemas.microsoft.com/office/drawing/2014/main" id="{12864662-63AA-4971-695B-44171BB474F7}"/>
              </a:ext>
            </a:extLst>
          </p:cNvPr>
          <p:cNvSpPr/>
          <p:nvPr/>
        </p:nvSpPr>
        <p:spPr>
          <a:xfrm>
            <a:off x="777240" y="1959730"/>
            <a:ext cx="8686800" cy="365760"/>
          </a:xfrm>
          <a:prstGeom prst="rect">
            <a:avLst/>
          </a:prstGeom>
          <a:noFill/>
          <a:ln/>
        </p:spPr>
        <p:txBody>
          <a:bodyPr wrap="square" lIns="0" tIns="0" rIns="0" bIns="0" rtlCol="0" anchor="ctr"/>
          <a:lstStyle/>
          <a:p>
            <a:pPr marL="0" indent="0">
              <a:buNone/>
            </a:pPr>
            <a:r>
              <a:rPr lang="en-US" sz="2800" kern="0" spc="200">
                <a:latin typeface="Georgia" panose="02040502050405020303" pitchFamily="18" charset="0"/>
                <a:ea typeface="Arial" pitchFamily="34" charset="-122"/>
                <a:cs typeface="Arial" pitchFamily="34" charset="-120"/>
              </a:rPr>
              <a:t>Informe Final</a:t>
            </a:r>
          </a:p>
          <a:p>
            <a:pPr marL="0" indent="0">
              <a:buNone/>
            </a:pPr>
            <a:r>
              <a:rPr lang="en-US" sz="2800" kern="0" spc="200" err="1">
                <a:latin typeface="Georgia" panose="02040502050405020303" pitchFamily="18" charset="0"/>
                <a:ea typeface="Arial" pitchFamily="34" charset="-122"/>
                <a:cs typeface="Arial" pitchFamily="34" charset="-120"/>
              </a:rPr>
              <a:t>Área-Desafío</a:t>
            </a:r>
            <a:r>
              <a:rPr lang="en-US" sz="2800" kern="0" spc="200">
                <a:latin typeface="Georgia" panose="02040502050405020303" pitchFamily="18" charset="0"/>
                <a:ea typeface="Arial" pitchFamily="34" charset="-122"/>
                <a:cs typeface="Arial" pitchFamily="34" charset="-120"/>
              </a:rPr>
              <a:t> 1: </a:t>
            </a:r>
            <a:r>
              <a:rPr lang="en-US" sz="2800" kern="0" spc="200" err="1">
                <a:latin typeface="Georgia" panose="02040502050405020303" pitchFamily="18" charset="0"/>
                <a:ea typeface="Arial" pitchFamily="34" charset="-122"/>
                <a:cs typeface="Arial" pitchFamily="34" charset="-120"/>
              </a:rPr>
              <a:t>Competitividad</a:t>
            </a:r>
            <a:endParaRPr lang="en-US" sz="2800">
              <a:latin typeface="Georgia" panose="02040502050405020303" pitchFamily="18" charset="0"/>
            </a:endParaRPr>
          </a:p>
        </p:txBody>
      </p:sp>
      <p:sp>
        <p:nvSpPr>
          <p:cNvPr id="7" name="Text 38">
            <a:extLst>
              <a:ext uri="{FF2B5EF4-FFF2-40B4-BE49-F238E27FC236}">
                <a16:creationId xmlns:a16="http://schemas.microsoft.com/office/drawing/2014/main" id="{83EE0F9B-9616-5F9D-4AAE-703ED0A67F98}"/>
              </a:ext>
            </a:extLst>
          </p:cNvPr>
          <p:cNvSpPr/>
          <p:nvPr/>
        </p:nvSpPr>
        <p:spPr>
          <a:xfrm>
            <a:off x="777240" y="5305425"/>
            <a:ext cx="8686800" cy="457200"/>
          </a:xfrm>
          <a:prstGeom prst="rect">
            <a:avLst/>
          </a:prstGeom>
          <a:noFill/>
          <a:ln/>
        </p:spPr>
        <p:txBody>
          <a:bodyPr wrap="square" lIns="0" tIns="0" rIns="0" bIns="0" rtlCol="0" anchor="ctr"/>
          <a:lstStyle/>
          <a:p>
            <a:pPr marL="0" indent="0">
              <a:buNone/>
            </a:pPr>
            <a:r>
              <a:rPr lang="en-US" sz="1600">
                <a:latin typeface="Arial" pitchFamily="34" charset="0"/>
                <a:ea typeface="Arial" pitchFamily="34" charset="-122"/>
                <a:cs typeface="Arial" pitchFamily="34" charset="-120"/>
              </a:rPr>
              <a:t>Un </a:t>
            </a:r>
            <a:r>
              <a:rPr lang="en-US" sz="1600" err="1">
                <a:latin typeface="Arial" pitchFamily="34" charset="0"/>
                <a:ea typeface="Arial" pitchFamily="34" charset="-122"/>
                <a:cs typeface="Arial" pitchFamily="34" charset="-120"/>
              </a:rPr>
              <a:t>insumo</a:t>
            </a:r>
            <a:r>
              <a:rPr lang="en-US" sz="1600">
                <a:latin typeface="Arial" pitchFamily="34" charset="0"/>
                <a:ea typeface="Arial" pitchFamily="34" charset="-122"/>
                <a:cs typeface="Arial" pitchFamily="34" charset="-120"/>
              </a:rPr>
              <a:t> </a:t>
            </a:r>
            <a:r>
              <a:rPr lang="en-US" sz="1600" err="1">
                <a:latin typeface="Arial" pitchFamily="34" charset="0"/>
                <a:ea typeface="Arial" pitchFamily="34" charset="-122"/>
                <a:cs typeface="Arial" pitchFamily="34" charset="-120"/>
              </a:rPr>
              <a:t>técnico</a:t>
            </a:r>
            <a:r>
              <a:rPr lang="en-US" sz="1600">
                <a:latin typeface="Arial" pitchFamily="34" charset="0"/>
                <a:ea typeface="Arial" pitchFamily="34" charset="-122"/>
                <a:cs typeface="Arial" pitchFamily="34" charset="-120"/>
              </a:rPr>
              <a:t> para </a:t>
            </a:r>
            <a:r>
              <a:rPr lang="en-US" sz="1600" err="1">
                <a:latin typeface="Arial" pitchFamily="34" charset="0"/>
                <a:ea typeface="Arial" pitchFamily="34" charset="-122"/>
                <a:cs typeface="Arial" pitchFamily="34" charset="-120"/>
              </a:rPr>
              <a:t>el</a:t>
            </a:r>
            <a:r>
              <a:rPr lang="en-US" sz="1600">
                <a:latin typeface="Arial" pitchFamily="34" charset="0"/>
                <a:ea typeface="Arial" pitchFamily="34" charset="-122"/>
                <a:cs typeface="Arial" pitchFamily="34" charset="-120"/>
              </a:rPr>
              <a:t> </a:t>
            </a:r>
            <a:r>
              <a:rPr lang="en-US" sz="1600" err="1">
                <a:latin typeface="Arial" pitchFamily="34" charset="0"/>
                <a:ea typeface="Arial" pitchFamily="34" charset="-122"/>
                <a:cs typeface="Arial" pitchFamily="34" charset="-120"/>
              </a:rPr>
              <a:t>diálogo</a:t>
            </a:r>
            <a:r>
              <a:rPr lang="en-US" sz="1600">
                <a:latin typeface="Arial" pitchFamily="34" charset="0"/>
                <a:ea typeface="Arial" pitchFamily="34" charset="-122"/>
                <a:cs typeface="Arial" pitchFamily="34" charset="-120"/>
              </a:rPr>
              <a:t> de la </a:t>
            </a:r>
            <a:r>
              <a:rPr lang="en-US" sz="1600" err="1">
                <a:latin typeface="Arial" pitchFamily="34" charset="0"/>
                <a:ea typeface="Arial" pitchFamily="34" charset="-122"/>
                <a:cs typeface="Arial" pitchFamily="34" charset="-120"/>
              </a:rPr>
              <a:t>Estrategia</a:t>
            </a:r>
            <a:r>
              <a:rPr lang="en-US" sz="1600">
                <a:latin typeface="Arial" pitchFamily="34" charset="0"/>
                <a:ea typeface="Arial" pitchFamily="34" charset="-122"/>
                <a:cs typeface="Arial" pitchFamily="34" charset="-120"/>
              </a:rPr>
              <a:t> Nacional de Desarrollo</a:t>
            </a:r>
            <a:endParaRPr lang="en-US" sz="1600"/>
          </a:p>
        </p:txBody>
      </p:sp>
      <p:sp>
        <p:nvSpPr>
          <p:cNvPr id="10" name="Subtitle 9">
            <a:extLst>
              <a:ext uri="{FF2B5EF4-FFF2-40B4-BE49-F238E27FC236}">
                <a16:creationId xmlns:a16="http://schemas.microsoft.com/office/drawing/2014/main" id="{A0248F15-C3EE-17E3-80D2-995710563564}"/>
              </a:ext>
            </a:extLst>
          </p:cNvPr>
          <p:cNvSpPr>
            <a:spLocks noGrp="1"/>
          </p:cNvSpPr>
          <p:nvPr>
            <p:ph type="subTitle" idx="1"/>
          </p:nvPr>
        </p:nvSpPr>
        <p:spPr/>
        <p:txBody>
          <a:bodyPr/>
          <a:lstStyle/>
          <a:p>
            <a:r>
              <a:rPr lang="es-UY"/>
              <a:t>Junio 2026</a:t>
            </a:r>
          </a:p>
        </p:txBody>
      </p:sp>
      <p:pic>
        <p:nvPicPr>
          <p:cNvPr id="12" name="Picture 11">
            <a:extLst>
              <a:ext uri="{FF2B5EF4-FFF2-40B4-BE49-F238E27FC236}">
                <a16:creationId xmlns:a16="http://schemas.microsoft.com/office/drawing/2014/main" id="{84DA64EA-0538-64C8-4F9B-F00B8EF6753B}"/>
              </a:ext>
            </a:extLst>
          </p:cNvPr>
          <p:cNvPicPr>
            <a:picLocks noChangeAspect="1"/>
          </p:cNvPicPr>
          <p:nvPr/>
        </p:nvPicPr>
        <p:blipFill>
          <a:blip r:embed="rId3"/>
          <a:stretch>
            <a:fillRect/>
          </a:stretch>
        </p:blipFill>
        <p:spPr>
          <a:xfrm>
            <a:off x="9976037" y="5398421"/>
            <a:ext cx="1536325" cy="1091279"/>
          </a:xfrm>
          <a:prstGeom prst="rect">
            <a:avLst/>
          </a:prstGeom>
        </p:spPr>
      </p:pic>
    </p:spTree>
    <p:extLst>
      <p:ext uri="{BB962C8B-B14F-4D97-AF65-F5344CB8AC3E}">
        <p14:creationId xmlns:p14="http://schemas.microsoft.com/office/powerpoint/2010/main" val="18658548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name="Slide 6">
    <p:bg>
      <p:bgPr>
        <a:solidFill>
          <a:srgbClr val="FFFFFF"/>
        </a:solidFill>
        <a:effectLst/>
      </p:bgPr>
    </p:bg>
    <p:spTree>
      <p:nvGrpSpPr>
        <p:cNvPr id="1" name=""/>
        <p:cNvGrpSpPr/>
        <p:nvPr/>
      </p:nvGrpSpPr>
      <p:grpSpPr>
        <a:xfrm>
          <a:off x="0" y="0"/>
          <a:ext cx="0" cy="0"/>
          <a:chOff x="0" y="0"/>
          <a:chExt cx="0" cy="0"/>
        </a:xfrm>
      </p:grpSpPr>
      <p:sp>
        <p:nvSpPr>
          <p:cNvPr id="3" name="Text 1"/>
          <p:cNvSpPr/>
          <p:nvPr/>
        </p:nvSpPr>
        <p:spPr>
          <a:xfrm>
            <a:off x="502920" y="146304"/>
            <a:ext cx="7680960" cy="822960"/>
          </a:xfrm>
          <a:prstGeom prst="rect">
            <a:avLst/>
          </a:prstGeom>
          <a:noFill/>
          <a:ln/>
        </p:spPr>
        <p:txBody>
          <a:bodyPr wrap="square" lIns="0" tIns="0" rIns="0" bIns="0" rtlCol="0" anchor="ctr"/>
          <a:lstStyle/>
          <a:p>
            <a:pPr marL="0" indent="0">
              <a:lnSpc>
                <a:spcPct val="98000"/>
              </a:lnSpc>
              <a:buNone/>
            </a:pPr>
            <a:r>
              <a:rPr lang="en-US" sz="2700">
                <a:solidFill>
                  <a:srgbClr val="262626"/>
                </a:solidFill>
                <a:latin typeface="Georgia" pitchFamily="34" charset="0"/>
                <a:ea typeface="Georgia" pitchFamily="34" charset="-122"/>
                <a:cs typeface="Georgia" pitchFamily="34" charset="-120"/>
              </a:rPr>
              <a:t>Nueve barreras que se refuerzan mutuamente</a:t>
            </a:r>
            <a:endParaRPr lang="en-US" sz="2700"/>
          </a:p>
        </p:txBody>
      </p:sp>
      <p:sp>
        <p:nvSpPr>
          <p:cNvPr id="28" name="Shape 26"/>
          <p:cNvSpPr/>
          <p:nvPr/>
        </p:nvSpPr>
        <p:spPr>
          <a:xfrm>
            <a:off x="0" y="1097280"/>
            <a:ext cx="12191695" cy="64008"/>
          </a:xfrm>
          <a:prstGeom prst="rect">
            <a:avLst/>
          </a:prstGeom>
          <a:solidFill>
            <a:srgbClr val="D04A02"/>
          </a:solidFill>
          <a:ln/>
        </p:spPr>
        <p:txBody>
          <a:bodyPr/>
          <a:lstStyle/>
          <a:p>
            <a:endParaRPr lang="es-UY"/>
          </a:p>
        </p:txBody>
      </p:sp>
      <p:sp>
        <p:nvSpPr>
          <p:cNvPr id="29" name="Shape 27"/>
          <p:cNvSpPr/>
          <p:nvPr/>
        </p:nvSpPr>
        <p:spPr>
          <a:xfrm>
            <a:off x="502920" y="1371600"/>
            <a:ext cx="6035040" cy="475488"/>
          </a:xfrm>
          <a:prstGeom prst="homePlate">
            <a:avLst/>
          </a:prstGeom>
          <a:solidFill>
            <a:schemeClr val="tx2"/>
          </a:solidFill>
          <a:ln/>
        </p:spPr>
        <p:txBody>
          <a:bodyPr/>
          <a:lstStyle/>
          <a:p>
            <a:endParaRPr lang="es-UY"/>
          </a:p>
        </p:txBody>
      </p:sp>
      <p:sp>
        <p:nvSpPr>
          <p:cNvPr id="30" name="Text 28"/>
          <p:cNvSpPr/>
          <p:nvPr/>
        </p:nvSpPr>
        <p:spPr>
          <a:xfrm>
            <a:off x="667512" y="1371600"/>
            <a:ext cx="5532120" cy="475488"/>
          </a:xfrm>
          <a:prstGeom prst="rect">
            <a:avLst/>
          </a:prstGeom>
          <a:noFill/>
          <a:ln/>
        </p:spPr>
        <p:txBody>
          <a:bodyPr wrap="square" lIns="0" tIns="0" rIns="0" bIns="0" rtlCol="0" anchor="ctr"/>
          <a:lstStyle/>
          <a:p>
            <a:pPr marL="0" indent="0">
              <a:buNone/>
            </a:pPr>
            <a:r>
              <a:rPr lang="en-US" sz="1500" b="1">
                <a:solidFill>
                  <a:srgbClr val="FFFFFF"/>
                </a:solidFill>
                <a:latin typeface="Arial" pitchFamily="34" charset="0"/>
                <a:ea typeface="Arial" pitchFamily="34" charset="-122"/>
                <a:cs typeface="Arial" pitchFamily="34" charset="-120"/>
              </a:rPr>
              <a:t>➔  Un sistema de restricciones interconectadas</a:t>
            </a:r>
            <a:endParaRPr lang="en-US" sz="1500"/>
          </a:p>
        </p:txBody>
      </p:sp>
      <p:sp>
        <p:nvSpPr>
          <p:cNvPr id="31" name="Shape 29"/>
          <p:cNvSpPr/>
          <p:nvPr/>
        </p:nvSpPr>
        <p:spPr>
          <a:xfrm>
            <a:off x="502920" y="2240280"/>
            <a:ext cx="3657600" cy="1170432"/>
          </a:xfrm>
          <a:prstGeom prst="rect">
            <a:avLst/>
          </a:prstGeom>
          <a:solidFill>
            <a:srgbClr val="ECECEC"/>
          </a:solidFill>
          <a:ln/>
        </p:spPr>
        <p:txBody>
          <a:bodyPr/>
          <a:lstStyle/>
          <a:p>
            <a:endParaRPr lang="es-UY"/>
          </a:p>
        </p:txBody>
      </p:sp>
      <p:sp>
        <p:nvSpPr>
          <p:cNvPr id="32" name="Shape 30"/>
          <p:cNvSpPr/>
          <p:nvPr/>
        </p:nvSpPr>
        <p:spPr>
          <a:xfrm>
            <a:off x="722376" y="2450592"/>
            <a:ext cx="749808" cy="749808"/>
          </a:xfrm>
          <a:prstGeom prst="ellipse">
            <a:avLst/>
          </a:prstGeom>
          <a:solidFill>
            <a:srgbClr val="FFFFFF"/>
          </a:solidFill>
          <a:ln w="22225">
            <a:solidFill>
              <a:srgbClr val="D04A02"/>
            </a:solidFill>
            <a:prstDash val="sysDot"/>
          </a:ln>
        </p:spPr>
        <p:txBody>
          <a:bodyPr/>
          <a:lstStyle/>
          <a:p>
            <a:endParaRPr lang="es-UY"/>
          </a:p>
        </p:txBody>
      </p:sp>
      <p:pic>
        <p:nvPicPr>
          <p:cNvPr id="33" name="Image 0" descr="preencoded.png"/>
          <p:cNvPicPr>
            <a:picLocks noChangeAspect="1"/>
          </p:cNvPicPr>
          <p:nvPr/>
        </p:nvPicPr>
        <p:blipFill>
          <a:blip r:embed="rId3"/>
          <a:stretch>
            <a:fillRect/>
          </a:stretch>
        </p:blipFill>
        <p:spPr>
          <a:xfrm>
            <a:off x="924824" y="2653040"/>
            <a:ext cx="344912" cy="344912"/>
          </a:xfrm>
          <a:prstGeom prst="rect">
            <a:avLst/>
          </a:prstGeom>
        </p:spPr>
      </p:pic>
      <p:sp>
        <p:nvSpPr>
          <p:cNvPr id="34" name="Text 31"/>
          <p:cNvSpPr/>
          <p:nvPr/>
        </p:nvSpPr>
        <p:spPr>
          <a:xfrm>
            <a:off x="1618488" y="2240280"/>
            <a:ext cx="2423160" cy="1170432"/>
          </a:xfrm>
          <a:prstGeom prst="rect">
            <a:avLst/>
          </a:prstGeom>
          <a:noFill/>
          <a:ln/>
        </p:spPr>
        <p:txBody>
          <a:bodyPr wrap="square" lIns="0" tIns="0" rIns="0" bIns="0" rtlCol="0" anchor="ctr"/>
          <a:lstStyle/>
          <a:p>
            <a:pPr marL="0" indent="0">
              <a:lnSpc>
                <a:spcPct val="98000"/>
              </a:lnSpc>
              <a:buNone/>
            </a:pPr>
            <a:r>
              <a:rPr lang="en-US" sz="1450" b="1">
                <a:solidFill>
                  <a:srgbClr val="262626"/>
                </a:solidFill>
                <a:latin typeface="Arial" pitchFamily="34" charset="0"/>
                <a:ea typeface="Arial" pitchFamily="34" charset="-122"/>
                <a:cs typeface="Arial" pitchFamily="34" charset="-120"/>
              </a:rPr>
              <a:t>Capital humano</a:t>
            </a:r>
            <a:endParaRPr lang="en-US" sz="1450"/>
          </a:p>
        </p:txBody>
      </p:sp>
      <p:sp>
        <p:nvSpPr>
          <p:cNvPr id="35" name="Shape 32"/>
          <p:cNvSpPr/>
          <p:nvPr/>
        </p:nvSpPr>
        <p:spPr>
          <a:xfrm>
            <a:off x="4325112" y="2240280"/>
            <a:ext cx="3657600" cy="1170432"/>
          </a:xfrm>
          <a:prstGeom prst="rect">
            <a:avLst/>
          </a:prstGeom>
          <a:solidFill>
            <a:srgbClr val="ECECEC"/>
          </a:solidFill>
          <a:ln/>
        </p:spPr>
        <p:txBody>
          <a:bodyPr/>
          <a:lstStyle/>
          <a:p>
            <a:endParaRPr lang="es-UY"/>
          </a:p>
        </p:txBody>
      </p:sp>
      <p:sp>
        <p:nvSpPr>
          <p:cNvPr id="36" name="Shape 33"/>
          <p:cNvSpPr/>
          <p:nvPr/>
        </p:nvSpPr>
        <p:spPr>
          <a:xfrm>
            <a:off x="4544568" y="2450592"/>
            <a:ext cx="749808" cy="749808"/>
          </a:xfrm>
          <a:prstGeom prst="ellipse">
            <a:avLst/>
          </a:prstGeom>
          <a:solidFill>
            <a:srgbClr val="FFFFFF"/>
          </a:solidFill>
          <a:ln w="22225">
            <a:solidFill>
              <a:srgbClr val="D04A02"/>
            </a:solidFill>
            <a:prstDash val="sysDot"/>
          </a:ln>
        </p:spPr>
        <p:txBody>
          <a:bodyPr/>
          <a:lstStyle/>
          <a:p>
            <a:endParaRPr lang="es-UY"/>
          </a:p>
        </p:txBody>
      </p:sp>
      <p:pic>
        <p:nvPicPr>
          <p:cNvPr id="37" name="Image 1" descr="preencoded.png"/>
          <p:cNvPicPr>
            <a:picLocks noChangeAspect="1"/>
          </p:cNvPicPr>
          <p:nvPr/>
        </p:nvPicPr>
        <p:blipFill>
          <a:blip r:embed="rId4"/>
          <a:stretch>
            <a:fillRect/>
          </a:stretch>
        </p:blipFill>
        <p:spPr>
          <a:xfrm>
            <a:off x="4747016" y="2653040"/>
            <a:ext cx="344912" cy="344912"/>
          </a:xfrm>
          <a:prstGeom prst="rect">
            <a:avLst/>
          </a:prstGeom>
        </p:spPr>
      </p:pic>
      <p:sp>
        <p:nvSpPr>
          <p:cNvPr id="38" name="Text 34"/>
          <p:cNvSpPr/>
          <p:nvPr/>
        </p:nvSpPr>
        <p:spPr>
          <a:xfrm>
            <a:off x="5440680" y="2240280"/>
            <a:ext cx="2423160" cy="1170432"/>
          </a:xfrm>
          <a:prstGeom prst="rect">
            <a:avLst/>
          </a:prstGeom>
          <a:noFill/>
          <a:ln/>
        </p:spPr>
        <p:txBody>
          <a:bodyPr wrap="square" lIns="0" tIns="0" rIns="0" bIns="0" rtlCol="0" anchor="ctr"/>
          <a:lstStyle/>
          <a:p>
            <a:pPr marL="0" indent="0">
              <a:lnSpc>
                <a:spcPct val="98000"/>
              </a:lnSpc>
              <a:buNone/>
            </a:pPr>
            <a:r>
              <a:rPr lang="en-US" sz="1450" b="1">
                <a:solidFill>
                  <a:srgbClr val="262626"/>
                </a:solidFill>
                <a:latin typeface="Arial" pitchFamily="34" charset="0"/>
                <a:ea typeface="Arial" pitchFamily="34" charset="-122"/>
                <a:cs typeface="Arial" pitchFamily="34" charset="-120"/>
              </a:rPr>
              <a:t>Innovación y CTI</a:t>
            </a:r>
            <a:endParaRPr lang="en-US" sz="1450"/>
          </a:p>
        </p:txBody>
      </p:sp>
      <p:sp>
        <p:nvSpPr>
          <p:cNvPr id="39" name="Shape 35"/>
          <p:cNvSpPr/>
          <p:nvPr/>
        </p:nvSpPr>
        <p:spPr>
          <a:xfrm>
            <a:off x="8147304" y="2240280"/>
            <a:ext cx="3657600" cy="1170432"/>
          </a:xfrm>
          <a:prstGeom prst="rect">
            <a:avLst/>
          </a:prstGeom>
          <a:solidFill>
            <a:srgbClr val="ECECEC"/>
          </a:solidFill>
          <a:ln/>
        </p:spPr>
        <p:txBody>
          <a:bodyPr/>
          <a:lstStyle/>
          <a:p>
            <a:endParaRPr lang="es-UY"/>
          </a:p>
        </p:txBody>
      </p:sp>
      <p:sp>
        <p:nvSpPr>
          <p:cNvPr id="40" name="Shape 36"/>
          <p:cNvSpPr/>
          <p:nvPr/>
        </p:nvSpPr>
        <p:spPr>
          <a:xfrm>
            <a:off x="8366760" y="2450592"/>
            <a:ext cx="749808" cy="749808"/>
          </a:xfrm>
          <a:prstGeom prst="ellipse">
            <a:avLst/>
          </a:prstGeom>
          <a:solidFill>
            <a:srgbClr val="FFFFFF"/>
          </a:solidFill>
          <a:ln w="22225">
            <a:solidFill>
              <a:srgbClr val="D04A02"/>
            </a:solidFill>
            <a:prstDash val="sysDot"/>
          </a:ln>
        </p:spPr>
        <p:txBody>
          <a:bodyPr/>
          <a:lstStyle/>
          <a:p>
            <a:endParaRPr lang="es-UY"/>
          </a:p>
        </p:txBody>
      </p:sp>
      <p:pic>
        <p:nvPicPr>
          <p:cNvPr id="41" name="Image 2" descr="preencoded.png"/>
          <p:cNvPicPr>
            <a:picLocks noChangeAspect="1"/>
          </p:cNvPicPr>
          <p:nvPr/>
        </p:nvPicPr>
        <p:blipFill>
          <a:blip r:embed="rId5"/>
          <a:stretch>
            <a:fillRect/>
          </a:stretch>
        </p:blipFill>
        <p:spPr>
          <a:xfrm>
            <a:off x="8569208" y="2653040"/>
            <a:ext cx="344912" cy="344912"/>
          </a:xfrm>
          <a:prstGeom prst="rect">
            <a:avLst/>
          </a:prstGeom>
        </p:spPr>
      </p:pic>
      <p:sp>
        <p:nvSpPr>
          <p:cNvPr id="42" name="Text 37"/>
          <p:cNvSpPr/>
          <p:nvPr/>
        </p:nvSpPr>
        <p:spPr>
          <a:xfrm>
            <a:off x="9262872" y="2240280"/>
            <a:ext cx="2423160" cy="1170432"/>
          </a:xfrm>
          <a:prstGeom prst="rect">
            <a:avLst/>
          </a:prstGeom>
          <a:noFill/>
          <a:ln/>
        </p:spPr>
        <p:txBody>
          <a:bodyPr wrap="square" lIns="0" tIns="0" rIns="0" bIns="0" rtlCol="0" anchor="ctr"/>
          <a:lstStyle/>
          <a:p>
            <a:pPr marL="0" indent="0">
              <a:lnSpc>
                <a:spcPct val="98000"/>
              </a:lnSpc>
              <a:buNone/>
            </a:pPr>
            <a:r>
              <a:rPr lang="en-US" sz="1450" b="1">
                <a:solidFill>
                  <a:srgbClr val="262626"/>
                </a:solidFill>
                <a:latin typeface="Arial" pitchFamily="34" charset="0"/>
                <a:ea typeface="Arial" pitchFamily="34" charset="-122"/>
                <a:cs typeface="Arial" pitchFamily="34" charset="-120"/>
              </a:rPr>
              <a:t>Financiamiento</a:t>
            </a:r>
            <a:endParaRPr lang="en-US" sz="1450"/>
          </a:p>
        </p:txBody>
      </p:sp>
      <p:sp>
        <p:nvSpPr>
          <p:cNvPr id="43" name="Shape 38"/>
          <p:cNvSpPr/>
          <p:nvPr/>
        </p:nvSpPr>
        <p:spPr>
          <a:xfrm>
            <a:off x="502920" y="3557016"/>
            <a:ext cx="3657600" cy="1170432"/>
          </a:xfrm>
          <a:prstGeom prst="rect">
            <a:avLst/>
          </a:prstGeom>
          <a:solidFill>
            <a:srgbClr val="ECECEC"/>
          </a:solidFill>
          <a:ln/>
        </p:spPr>
        <p:txBody>
          <a:bodyPr/>
          <a:lstStyle/>
          <a:p>
            <a:endParaRPr lang="es-UY"/>
          </a:p>
        </p:txBody>
      </p:sp>
      <p:sp>
        <p:nvSpPr>
          <p:cNvPr id="44" name="Shape 39"/>
          <p:cNvSpPr/>
          <p:nvPr/>
        </p:nvSpPr>
        <p:spPr>
          <a:xfrm>
            <a:off x="722376" y="3767328"/>
            <a:ext cx="749808" cy="749808"/>
          </a:xfrm>
          <a:prstGeom prst="ellipse">
            <a:avLst/>
          </a:prstGeom>
          <a:solidFill>
            <a:srgbClr val="FFFFFF"/>
          </a:solidFill>
          <a:ln w="22225">
            <a:solidFill>
              <a:srgbClr val="D04A02"/>
            </a:solidFill>
            <a:prstDash val="sysDot"/>
          </a:ln>
        </p:spPr>
        <p:txBody>
          <a:bodyPr/>
          <a:lstStyle/>
          <a:p>
            <a:endParaRPr lang="es-UY"/>
          </a:p>
        </p:txBody>
      </p:sp>
      <p:pic>
        <p:nvPicPr>
          <p:cNvPr id="45" name="Image 3" descr="preencoded.png"/>
          <p:cNvPicPr>
            <a:picLocks noChangeAspect="1"/>
          </p:cNvPicPr>
          <p:nvPr/>
        </p:nvPicPr>
        <p:blipFill>
          <a:blip r:embed="rId6"/>
          <a:stretch>
            <a:fillRect/>
          </a:stretch>
        </p:blipFill>
        <p:spPr>
          <a:xfrm>
            <a:off x="924824" y="3969776"/>
            <a:ext cx="344912" cy="344912"/>
          </a:xfrm>
          <a:prstGeom prst="rect">
            <a:avLst/>
          </a:prstGeom>
        </p:spPr>
      </p:pic>
      <p:sp>
        <p:nvSpPr>
          <p:cNvPr id="46" name="Text 40"/>
          <p:cNvSpPr/>
          <p:nvPr/>
        </p:nvSpPr>
        <p:spPr>
          <a:xfrm>
            <a:off x="1618488" y="3557016"/>
            <a:ext cx="2423160" cy="1170432"/>
          </a:xfrm>
          <a:prstGeom prst="rect">
            <a:avLst/>
          </a:prstGeom>
          <a:noFill/>
          <a:ln/>
        </p:spPr>
        <p:txBody>
          <a:bodyPr wrap="square" lIns="0" tIns="0" rIns="0" bIns="0" rtlCol="0" anchor="ctr"/>
          <a:lstStyle/>
          <a:p>
            <a:pPr marL="0" indent="0">
              <a:lnSpc>
                <a:spcPct val="98000"/>
              </a:lnSpc>
              <a:buNone/>
            </a:pPr>
            <a:r>
              <a:rPr lang="en-US" sz="1450" b="1">
                <a:solidFill>
                  <a:srgbClr val="262626"/>
                </a:solidFill>
                <a:latin typeface="Arial" pitchFamily="34" charset="0"/>
                <a:ea typeface="Arial" pitchFamily="34" charset="-122"/>
                <a:cs typeface="Arial" pitchFamily="34" charset="-120"/>
              </a:rPr>
              <a:t>Concentración exportadora</a:t>
            </a:r>
            <a:endParaRPr lang="en-US" sz="1450"/>
          </a:p>
        </p:txBody>
      </p:sp>
      <p:sp>
        <p:nvSpPr>
          <p:cNvPr id="47" name="Shape 41"/>
          <p:cNvSpPr/>
          <p:nvPr/>
        </p:nvSpPr>
        <p:spPr>
          <a:xfrm>
            <a:off x="4325112" y="3557016"/>
            <a:ext cx="3657600" cy="1170432"/>
          </a:xfrm>
          <a:prstGeom prst="rect">
            <a:avLst/>
          </a:prstGeom>
          <a:solidFill>
            <a:srgbClr val="ECECEC"/>
          </a:solidFill>
          <a:ln/>
        </p:spPr>
        <p:txBody>
          <a:bodyPr/>
          <a:lstStyle/>
          <a:p>
            <a:endParaRPr lang="es-UY"/>
          </a:p>
        </p:txBody>
      </p:sp>
      <p:sp>
        <p:nvSpPr>
          <p:cNvPr id="48" name="Shape 42"/>
          <p:cNvSpPr/>
          <p:nvPr/>
        </p:nvSpPr>
        <p:spPr>
          <a:xfrm>
            <a:off x="4544568" y="3767328"/>
            <a:ext cx="749808" cy="749808"/>
          </a:xfrm>
          <a:prstGeom prst="ellipse">
            <a:avLst/>
          </a:prstGeom>
          <a:solidFill>
            <a:srgbClr val="FFFFFF"/>
          </a:solidFill>
          <a:ln w="22225">
            <a:solidFill>
              <a:srgbClr val="D04A02"/>
            </a:solidFill>
            <a:prstDash val="sysDot"/>
          </a:ln>
        </p:spPr>
        <p:txBody>
          <a:bodyPr/>
          <a:lstStyle/>
          <a:p>
            <a:endParaRPr lang="es-UY"/>
          </a:p>
        </p:txBody>
      </p:sp>
      <p:pic>
        <p:nvPicPr>
          <p:cNvPr id="49" name="Image 4" descr="preencoded.png"/>
          <p:cNvPicPr>
            <a:picLocks noChangeAspect="1"/>
          </p:cNvPicPr>
          <p:nvPr/>
        </p:nvPicPr>
        <p:blipFill>
          <a:blip r:embed="rId7"/>
          <a:stretch>
            <a:fillRect/>
          </a:stretch>
        </p:blipFill>
        <p:spPr>
          <a:xfrm>
            <a:off x="4747016" y="3969776"/>
            <a:ext cx="344912" cy="344912"/>
          </a:xfrm>
          <a:prstGeom prst="rect">
            <a:avLst/>
          </a:prstGeom>
        </p:spPr>
      </p:pic>
      <p:sp>
        <p:nvSpPr>
          <p:cNvPr id="50" name="Text 43"/>
          <p:cNvSpPr/>
          <p:nvPr/>
        </p:nvSpPr>
        <p:spPr>
          <a:xfrm>
            <a:off x="5440680" y="3557016"/>
            <a:ext cx="2423160" cy="1170432"/>
          </a:xfrm>
          <a:prstGeom prst="rect">
            <a:avLst/>
          </a:prstGeom>
          <a:noFill/>
          <a:ln/>
        </p:spPr>
        <p:txBody>
          <a:bodyPr wrap="square" lIns="0" tIns="0" rIns="0" bIns="0" rtlCol="0" anchor="ctr"/>
          <a:lstStyle/>
          <a:p>
            <a:pPr marL="0" indent="0">
              <a:lnSpc>
                <a:spcPct val="98000"/>
              </a:lnSpc>
              <a:buNone/>
            </a:pPr>
            <a:r>
              <a:rPr lang="en-US" sz="1450" b="1">
                <a:solidFill>
                  <a:srgbClr val="262626"/>
                </a:solidFill>
                <a:latin typeface="Arial" pitchFamily="34" charset="0"/>
                <a:ea typeface="Arial" pitchFamily="34" charset="-122"/>
                <a:cs typeface="Arial" pitchFamily="34" charset="-120"/>
              </a:rPr>
              <a:t>Carga regulatoria</a:t>
            </a:r>
            <a:endParaRPr lang="en-US" sz="1450"/>
          </a:p>
        </p:txBody>
      </p:sp>
      <p:sp>
        <p:nvSpPr>
          <p:cNvPr id="51" name="Shape 44"/>
          <p:cNvSpPr/>
          <p:nvPr/>
        </p:nvSpPr>
        <p:spPr>
          <a:xfrm>
            <a:off x="8147304" y="3557016"/>
            <a:ext cx="3657600" cy="1170432"/>
          </a:xfrm>
          <a:prstGeom prst="rect">
            <a:avLst/>
          </a:prstGeom>
          <a:solidFill>
            <a:srgbClr val="ECECEC"/>
          </a:solidFill>
          <a:ln/>
        </p:spPr>
        <p:txBody>
          <a:bodyPr/>
          <a:lstStyle/>
          <a:p>
            <a:endParaRPr lang="es-UY"/>
          </a:p>
        </p:txBody>
      </p:sp>
      <p:sp>
        <p:nvSpPr>
          <p:cNvPr id="52" name="Shape 45"/>
          <p:cNvSpPr/>
          <p:nvPr/>
        </p:nvSpPr>
        <p:spPr>
          <a:xfrm>
            <a:off x="8366760" y="3767328"/>
            <a:ext cx="749808" cy="749808"/>
          </a:xfrm>
          <a:prstGeom prst="ellipse">
            <a:avLst/>
          </a:prstGeom>
          <a:solidFill>
            <a:srgbClr val="FFFFFF"/>
          </a:solidFill>
          <a:ln w="22225">
            <a:solidFill>
              <a:srgbClr val="D04A02"/>
            </a:solidFill>
            <a:prstDash val="sysDot"/>
          </a:ln>
        </p:spPr>
        <p:txBody>
          <a:bodyPr/>
          <a:lstStyle/>
          <a:p>
            <a:endParaRPr lang="es-UY"/>
          </a:p>
        </p:txBody>
      </p:sp>
      <p:pic>
        <p:nvPicPr>
          <p:cNvPr id="53" name="Image 5" descr="preencoded.png"/>
          <p:cNvPicPr>
            <a:picLocks noChangeAspect="1"/>
          </p:cNvPicPr>
          <p:nvPr/>
        </p:nvPicPr>
        <p:blipFill>
          <a:blip r:embed="rId8"/>
          <a:stretch>
            <a:fillRect/>
          </a:stretch>
        </p:blipFill>
        <p:spPr>
          <a:xfrm>
            <a:off x="8569208" y="3969776"/>
            <a:ext cx="344912" cy="344912"/>
          </a:xfrm>
          <a:prstGeom prst="rect">
            <a:avLst/>
          </a:prstGeom>
        </p:spPr>
      </p:pic>
      <p:sp>
        <p:nvSpPr>
          <p:cNvPr id="54" name="Text 46"/>
          <p:cNvSpPr/>
          <p:nvPr/>
        </p:nvSpPr>
        <p:spPr>
          <a:xfrm>
            <a:off x="9262872" y="3557016"/>
            <a:ext cx="2423160" cy="1170432"/>
          </a:xfrm>
          <a:prstGeom prst="rect">
            <a:avLst/>
          </a:prstGeom>
          <a:noFill/>
          <a:ln/>
        </p:spPr>
        <p:txBody>
          <a:bodyPr wrap="square" lIns="0" tIns="0" rIns="0" bIns="0" rtlCol="0" anchor="ctr"/>
          <a:lstStyle/>
          <a:p>
            <a:pPr marL="0" indent="0">
              <a:lnSpc>
                <a:spcPct val="98000"/>
              </a:lnSpc>
              <a:buNone/>
            </a:pPr>
            <a:r>
              <a:rPr lang="en-US" sz="1450" b="1">
                <a:solidFill>
                  <a:srgbClr val="262626"/>
                </a:solidFill>
                <a:latin typeface="Arial" pitchFamily="34" charset="0"/>
                <a:ea typeface="Arial" pitchFamily="34" charset="-122"/>
                <a:cs typeface="Arial" pitchFamily="34" charset="-120"/>
              </a:rPr>
              <a:t>Mercado laboral</a:t>
            </a:r>
            <a:endParaRPr lang="en-US" sz="1450"/>
          </a:p>
        </p:txBody>
      </p:sp>
      <p:sp>
        <p:nvSpPr>
          <p:cNvPr id="55" name="Shape 47"/>
          <p:cNvSpPr/>
          <p:nvPr/>
        </p:nvSpPr>
        <p:spPr>
          <a:xfrm>
            <a:off x="502920" y="4873752"/>
            <a:ext cx="3657600" cy="1170432"/>
          </a:xfrm>
          <a:prstGeom prst="rect">
            <a:avLst/>
          </a:prstGeom>
          <a:solidFill>
            <a:srgbClr val="ECECEC"/>
          </a:solidFill>
          <a:ln/>
        </p:spPr>
        <p:txBody>
          <a:bodyPr/>
          <a:lstStyle/>
          <a:p>
            <a:endParaRPr lang="es-UY"/>
          </a:p>
        </p:txBody>
      </p:sp>
      <p:sp>
        <p:nvSpPr>
          <p:cNvPr id="56" name="Shape 48"/>
          <p:cNvSpPr/>
          <p:nvPr/>
        </p:nvSpPr>
        <p:spPr>
          <a:xfrm>
            <a:off x="722376" y="5084064"/>
            <a:ext cx="749808" cy="749808"/>
          </a:xfrm>
          <a:prstGeom prst="ellipse">
            <a:avLst/>
          </a:prstGeom>
          <a:solidFill>
            <a:srgbClr val="FFFFFF"/>
          </a:solidFill>
          <a:ln w="22225">
            <a:solidFill>
              <a:srgbClr val="D04A02"/>
            </a:solidFill>
            <a:prstDash val="sysDot"/>
          </a:ln>
        </p:spPr>
        <p:txBody>
          <a:bodyPr/>
          <a:lstStyle/>
          <a:p>
            <a:endParaRPr lang="es-UY"/>
          </a:p>
        </p:txBody>
      </p:sp>
      <p:pic>
        <p:nvPicPr>
          <p:cNvPr id="57" name="Image 6" descr="preencoded.png"/>
          <p:cNvPicPr>
            <a:picLocks noChangeAspect="1"/>
          </p:cNvPicPr>
          <p:nvPr/>
        </p:nvPicPr>
        <p:blipFill>
          <a:blip r:embed="rId9"/>
          <a:stretch>
            <a:fillRect/>
          </a:stretch>
        </p:blipFill>
        <p:spPr>
          <a:xfrm>
            <a:off x="924824" y="5286512"/>
            <a:ext cx="344912" cy="344912"/>
          </a:xfrm>
          <a:prstGeom prst="rect">
            <a:avLst/>
          </a:prstGeom>
        </p:spPr>
      </p:pic>
      <p:sp>
        <p:nvSpPr>
          <p:cNvPr id="58" name="Text 49"/>
          <p:cNvSpPr/>
          <p:nvPr/>
        </p:nvSpPr>
        <p:spPr>
          <a:xfrm>
            <a:off x="1618488" y="4873752"/>
            <a:ext cx="2423160" cy="1170432"/>
          </a:xfrm>
          <a:prstGeom prst="rect">
            <a:avLst/>
          </a:prstGeom>
          <a:noFill/>
          <a:ln/>
        </p:spPr>
        <p:txBody>
          <a:bodyPr wrap="square" lIns="0" tIns="0" rIns="0" bIns="0" rtlCol="0" anchor="ctr"/>
          <a:lstStyle/>
          <a:p>
            <a:pPr marL="0" indent="0">
              <a:lnSpc>
                <a:spcPct val="98000"/>
              </a:lnSpc>
              <a:buNone/>
            </a:pPr>
            <a:r>
              <a:rPr lang="en-US" sz="1450" b="1">
                <a:solidFill>
                  <a:srgbClr val="262626"/>
                </a:solidFill>
                <a:latin typeface="Arial" pitchFamily="34" charset="0"/>
                <a:ea typeface="Arial" pitchFamily="34" charset="-122"/>
                <a:cs typeface="Arial" pitchFamily="34" charset="-120"/>
              </a:rPr>
              <a:t>Logística</a:t>
            </a:r>
            <a:endParaRPr lang="en-US" sz="1450"/>
          </a:p>
        </p:txBody>
      </p:sp>
      <p:sp>
        <p:nvSpPr>
          <p:cNvPr id="59" name="Shape 50"/>
          <p:cNvSpPr/>
          <p:nvPr/>
        </p:nvSpPr>
        <p:spPr>
          <a:xfrm>
            <a:off x="4325112" y="4873752"/>
            <a:ext cx="3657600" cy="1170432"/>
          </a:xfrm>
          <a:prstGeom prst="rect">
            <a:avLst/>
          </a:prstGeom>
          <a:solidFill>
            <a:srgbClr val="ECECEC"/>
          </a:solidFill>
          <a:ln/>
        </p:spPr>
        <p:txBody>
          <a:bodyPr/>
          <a:lstStyle/>
          <a:p>
            <a:endParaRPr lang="es-UY"/>
          </a:p>
        </p:txBody>
      </p:sp>
      <p:sp>
        <p:nvSpPr>
          <p:cNvPr id="60" name="Shape 51"/>
          <p:cNvSpPr/>
          <p:nvPr/>
        </p:nvSpPr>
        <p:spPr>
          <a:xfrm>
            <a:off x="4544568" y="5084064"/>
            <a:ext cx="749808" cy="749808"/>
          </a:xfrm>
          <a:prstGeom prst="ellipse">
            <a:avLst/>
          </a:prstGeom>
          <a:solidFill>
            <a:srgbClr val="FFFFFF"/>
          </a:solidFill>
          <a:ln w="22225">
            <a:solidFill>
              <a:srgbClr val="D04A02"/>
            </a:solidFill>
            <a:prstDash val="sysDot"/>
          </a:ln>
        </p:spPr>
        <p:txBody>
          <a:bodyPr/>
          <a:lstStyle/>
          <a:p>
            <a:endParaRPr lang="es-UY"/>
          </a:p>
        </p:txBody>
      </p:sp>
      <p:pic>
        <p:nvPicPr>
          <p:cNvPr id="61" name="Image 7" descr="preencoded.png"/>
          <p:cNvPicPr>
            <a:picLocks noChangeAspect="1"/>
          </p:cNvPicPr>
          <p:nvPr/>
        </p:nvPicPr>
        <p:blipFill>
          <a:blip r:embed="rId10"/>
          <a:stretch>
            <a:fillRect/>
          </a:stretch>
        </p:blipFill>
        <p:spPr>
          <a:xfrm>
            <a:off x="4747016" y="5286512"/>
            <a:ext cx="344912" cy="344912"/>
          </a:xfrm>
          <a:prstGeom prst="rect">
            <a:avLst/>
          </a:prstGeom>
        </p:spPr>
      </p:pic>
      <p:sp>
        <p:nvSpPr>
          <p:cNvPr id="62" name="Text 52"/>
          <p:cNvSpPr/>
          <p:nvPr/>
        </p:nvSpPr>
        <p:spPr>
          <a:xfrm>
            <a:off x="5440680" y="4873752"/>
            <a:ext cx="2423160" cy="1170432"/>
          </a:xfrm>
          <a:prstGeom prst="rect">
            <a:avLst/>
          </a:prstGeom>
          <a:noFill/>
          <a:ln/>
        </p:spPr>
        <p:txBody>
          <a:bodyPr wrap="square" lIns="0" tIns="0" rIns="0" bIns="0" rtlCol="0" anchor="ctr"/>
          <a:lstStyle/>
          <a:p>
            <a:pPr marL="0" indent="0">
              <a:lnSpc>
                <a:spcPct val="98000"/>
              </a:lnSpc>
              <a:buNone/>
            </a:pPr>
            <a:r>
              <a:rPr lang="en-US" sz="1450" b="1">
                <a:solidFill>
                  <a:srgbClr val="262626"/>
                </a:solidFill>
                <a:latin typeface="Arial" pitchFamily="34" charset="0"/>
                <a:ea typeface="Arial" pitchFamily="34" charset="-122"/>
                <a:cs typeface="Arial" pitchFamily="34" charset="-120"/>
              </a:rPr>
              <a:t>Vulnerabilidad climática</a:t>
            </a:r>
            <a:endParaRPr lang="en-US" sz="1450"/>
          </a:p>
        </p:txBody>
      </p:sp>
      <p:sp>
        <p:nvSpPr>
          <p:cNvPr id="63" name="Shape 53"/>
          <p:cNvSpPr/>
          <p:nvPr/>
        </p:nvSpPr>
        <p:spPr>
          <a:xfrm>
            <a:off x="8147304" y="4873752"/>
            <a:ext cx="3657600" cy="1170432"/>
          </a:xfrm>
          <a:prstGeom prst="rect">
            <a:avLst/>
          </a:prstGeom>
          <a:solidFill>
            <a:srgbClr val="ECECEC"/>
          </a:solidFill>
          <a:ln/>
        </p:spPr>
        <p:txBody>
          <a:bodyPr/>
          <a:lstStyle/>
          <a:p>
            <a:endParaRPr lang="es-UY"/>
          </a:p>
        </p:txBody>
      </p:sp>
      <p:sp>
        <p:nvSpPr>
          <p:cNvPr id="64" name="Shape 54"/>
          <p:cNvSpPr/>
          <p:nvPr/>
        </p:nvSpPr>
        <p:spPr>
          <a:xfrm>
            <a:off x="8366760" y="5084064"/>
            <a:ext cx="749808" cy="749808"/>
          </a:xfrm>
          <a:prstGeom prst="ellipse">
            <a:avLst/>
          </a:prstGeom>
          <a:solidFill>
            <a:srgbClr val="FFFFFF"/>
          </a:solidFill>
          <a:ln w="22225">
            <a:solidFill>
              <a:srgbClr val="D04A02"/>
            </a:solidFill>
            <a:prstDash val="sysDot"/>
          </a:ln>
        </p:spPr>
        <p:txBody>
          <a:bodyPr/>
          <a:lstStyle/>
          <a:p>
            <a:endParaRPr lang="es-UY"/>
          </a:p>
        </p:txBody>
      </p:sp>
      <p:pic>
        <p:nvPicPr>
          <p:cNvPr id="65" name="Image 8" descr="preencoded.png"/>
          <p:cNvPicPr>
            <a:picLocks noChangeAspect="1"/>
          </p:cNvPicPr>
          <p:nvPr/>
        </p:nvPicPr>
        <p:blipFill>
          <a:blip r:embed="rId11"/>
          <a:stretch>
            <a:fillRect/>
          </a:stretch>
        </p:blipFill>
        <p:spPr>
          <a:xfrm>
            <a:off x="8569208" y="5286512"/>
            <a:ext cx="344912" cy="344912"/>
          </a:xfrm>
          <a:prstGeom prst="rect">
            <a:avLst/>
          </a:prstGeom>
        </p:spPr>
      </p:pic>
      <p:sp>
        <p:nvSpPr>
          <p:cNvPr id="66" name="Text 55"/>
          <p:cNvSpPr/>
          <p:nvPr/>
        </p:nvSpPr>
        <p:spPr>
          <a:xfrm>
            <a:off x="9262872" y="4873752"/>
            <a:ext cx="2423160" cy="1170432"/>
          </a:xfrm>
          <a:prstGeom prst="rect">
            <a:avLst/>
          </a:prstGeom>
          <a:noFill/>
          <a:ln/>
        </p:spPr>
        <p:txBody>
          <a:bodyPr wrap="square" lIns="0" tIns="0" rIns="0" bIns="0" rtlCol="0" anchor="ctr"/>
          <a:lstStyle/>
          <a:p>
            <a:pPr marL="0" indent="0">
              <a:lnSpc>
                <a:spcPct val="98000"/>
              </a:lnSpc>
              <a:buNone/>
            </a:pPr>
            <a:r>
              <a:rPr lang="en-US" sz="1450" b="1">
                <a:solidFill>
                  <a:srgbClr val="262626"/>
                </a:solidFill>
                <a:latin typeface="Arial" pitchFamily="34" charset="0"/>
                <a:ea typeface="Arial" pitchFamily="34" charset="-122"/>
                <a:cs typeface="Arial" pitchFamily="34" charset="-120"/>
              </a:rPr>
              <a:t>Presión fiscal</a:t>
            </a:r>
            <a:endParaRPr lang="en-US" sz="1450"/>
          </a:p>
        </p:txBody>
      </p:sp>
      <p:sp>
        <p:nvSpPr>
          <p:cNvPr id="67" name="Text 56"/>
          <p:cNvSpPr/>
          <p:nvPr/>
        </p:nvSpPr>
        <p:spPr>
          <a:xfrm>
            <a:off x="457200" y="6473952"/>
            <a:ext cx="1828800" cy="274320"/>
          </a:xfrm>
          <a:prstGeom prst="rect">
            <a:avLst/>
          </a:prstGeom>
          <a:noFill/>
          <a:ln/>
        </p:spPr>
        <p:txBody>
          <a:bodyPr wrap="square" lIns="0" tIns="0" rIns="0" bIns="0" rtlCol="0" anchor="ctr"/>
          <a:lstStyle/>
          <a:p>
            <a:pPr marL="0" indent="0">
              <a:buNone/>
            </a:pPr>
            <a:r>
              <a:rPr lang="en-US" sz="1000">
                <a:solidFill>
                  <a:srgbClr val="7F7F7F"/>
                </a:solidFill>
                <a:latin typeface="Arial" pitchFamily="34" charset="0"/>
                <a:ea typeface="Arial" pitchFamily="34" charset="-122"/>
                <a:cs typeface="Arial" pitchFamily="34" charset="-120"/>
              </a:rPr>
              <a:t>PwC</a:t>
            </a:r>
            <a:endParaRPr lang="en-US" sz="1000"/>
          </a:p>
        </p:txBody>
      </p:sp>
      <p:sp>
        <p:nvSpPr>
          <p:cNvPr id="68" name="Text 57"/>
          <p:cNvSpPr/>
          <p:nvPr/>
        </p:nvSpPr>
        <p:spPr>
          <a:xfrm>
            <a:off x="11277295" y="6473952"/>
            <a:ext cx="411480" cy="274320"/>
          </a:xfrm>
          <a:prstGeom prst="rect">
            <a:avLst/>
          </a:prstGeom>
          <a:noFill/>
          <a:ln/>
        </p:spPr>
        <p:txBody>
          <a:bodyPr wrap="square" lIns="0" tIns="0" rIns="0" bIns="0" rtlCol="0" anchor="ctr"/>
          <a:lstStyle/>
          <a:p>
            <a:pPr marL="0" indent="0" algn="r">
              <a:buNone/>
            </a:pPr>
            <a:r>
              <a:rPr lang="en-US" sz="1000">
                <a:solidFill>
                  <a:srgbClr val="7F7F7F"/>
                </a:solidFill>
                <a:latin typeface="Arial" pitchFamily="34" charset="0"/>
                <a:ea typeface="Arial" pitchFamily="34" charset="-122"/>
                <a:cs typeface="Arial" pitchFamily="34" charset="-120"/>
              </a:rPr>
              <a:t>6</a:t>
            </a:r>
            <a:endParaRPr lang="en-US" sz="10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7">
    <p:bg>
      <p:bgPr>
        <a:solidFill>
          <a:srgbClr val="FFFFFF"/>
        </a:solidFill>
        <a:effectLst/>
      </p:bgPr>
    </p:bg>
    <p:spTree>
      <p:nvGrpSpPr>
        <p:cNvPr id="1" name=""/>
        <p:cNvGrpSpPr/>
        <p:nvPr/>
      </p:nvGrpSpPr>
      <p:grpSpPr>
        <a:xfrm>
          <a:off x="0" y="0"/>
          <a:ext cx="0" cy="0"/>
          <a:chOff x="0" y="0"/>
          <a:chExt cx="0" cy="0"/>
        </a:xfrm>
      </p:grpSpPr>
      <p:sp>
        <p:nvSpPr>
          <p:cNvPr id="3" name="Text 1"/>
          <p:cNvSpPr/>
          <p:nvPr/>
        </p:nvSpPr>
        <p:spPr>
          <a:xfrm>
            <a:off x="502920" y="146304"/>
            <a:ext cx="7680960" cy="822960"/>
          </a:xfrm>
          <a:prstGeom prst="rect">
            <a:avLst/>
          </a:prstGeom>
          <a:noFill/>
          <a:ln/>
        </p:spPr>
        <p:txBody>
          <a:bodyPr wrap="square" lIns="0" tIns="0" rIns="0" bIns="0" rtlCol="0" anchor="ctr"/>
          <a:lstStyle/>
          <a:p>
            <a:pPr marL="0" indent="0">
              <a:lnSpc>
                <a:spcPct val="98000"/>
              </a:lnSpc>
              <a:buNone/>
            </a:pPr>
            <a:r>
              <a:rPr lang="en-US" sz="2700">
                <a:solidFill>
                  <a:srgbClr val="262626"/>
                </a:solidFill>
                <a:latin typeface="Georgia" pitchFamily="34" charset="0"/>
                <a:ea typeface="Georgia" pitchFamily="34" charset="-122"/>
                <a:cs typeface="Georgia" pitchFamily="34" charset="-120"/>
              </a:rPr>
              <a:t>El Acuerdo Mercosur–UE: un catalizador</a:t>
            </a:r>
            <a:endParaRPr lang="en-US" sz="2700"/>
          </a:p>
        </p:txBody>
      </p:sp>
      <p:sp>
        <p:nvSpPr>
          <p:cNvPr id="28" name="Shape 26"/>
          <p:cNvSpPr/>
          <p:nvPr/>
        </p:nvSpPr>
        <p:spPr>
          <a:xfrm>
            <a:off x="0" y="1097280"/>
            <a:ext cx="12191695" cy="64008"/>
          </a:xfrm>
          <a:prstGeom prst="rect">
            <a:avLst/>
          </a:prstGeom>
          <a:solidFill>
            <a:srgbClr val="D04A02"/>
          </a:solidFill>
          <a:ln/>
        </p:spPr>
        <p:txBody>
          <a:bodyPr/>
          <a:lstStyle/>
          <a:p>
            <a:endParaRPr lang="es-UY"/>
          </a:p>
        </p:txBody>
      </p:sp>
      <p:sp>
        <p:nvSpPr>
          <p:cNvPr id="29" name="Shape 27"/>
          <p:cNvSpPr/>
          <p:nvPr/>
        </p:nvSpPr>
        <p:spPr>
          <a:xfrm>
            <a:off x="502920" y="1371600"/>
            <a:ext cx="5120640" cy="475488"/>
          </a:xfrm>
          <a:prstGeom prst="homePlate">
            <a:avLst/>
          </a:prstGeom>
          <a:solidFill>
            <a:schemeClr val="tx2"/>
          </a:solidFill>
          <a:ln/>
        </p:spPr>
        <p:txBody>
          <a:bodyPr/>
          <a:lstStyle/>
          <a:p>
            <a:endParaRPr lang="es-UY"/>
          </a:p>
        </p:txBody>
      </p:sp>
      <p:sp>
        <p:nvSpPr>
          <p:cNvPr id="30" name="Text 28"/>
          <p:cNvSpPr/>
          <p:nvPr/>
        </p:nvSpPr>
        <p:spPr>
          <a:xfrm>
            <a:off x="667512" y="1371600"/>
            <a:ext cx="4617720" cy="475488"/>
          </a:xfrm>
          <a:prstGeom prst="rect">
            <a:avLst/>
          </a:prstGeom>
          <a:noFill/>
          <a:ln/>
        </p:spPr>
        <p:txBody>
          <a:bodyPr wrap="square" lIns="0" tIns="0" rIns="0" bIns="0" rtlCol="0" anchor="ctr"/>
          <a:lstStyle/>
          <a:p>
            <a:pPr marL="0" indent="0">
              <a:buNone/>
            </a:pPr>
            <a:r>
              <a:rPr lang="en-US" sz="1500" b="1">
                <a:solidFill>
                  <a:srgbClr val="FFFFFF"/>
                </a:solidFill>
                <a:latin typeface="Arial" pitchFamily="34" charset="0"/>
                <a:ea typeface="Arial" pitchFamily="34" charset="-122"/>
                <a:cs typeface="Arial" pitchFamily="34" charset="-120"/>
              </a:rPr>
              <a:t>➔  Factor de urgencia</a:t>
            </a:r>
            <a:endParaRPr lang="en-US" sz="1500"/>
          </a:p>
        </p:txBody>
      </p:sp>
      <p:sp>
        <p:nvSpPr>
          <p:cNvPr id="31" name="Shape 29"/>
          <p:cNvSpPr/>
          <p:nvPr/>
        </p:nvSpPr>
        <p:spPr>
          <a:xfrm>
            <a:off x="502920" y="2194560"/>
            <a:ext cx="5486400" cy="3931920"/>
          </a:xfrm>
          <a:prstGeom prst="rect">
            <a:avLst/>
          </a:prstGeom>
          <a:solidFill>
            <a:srgbClr val="ECECEC"/>
          </a:solidFill>
          <a:ln/>
        </p:spPr>
        <p:txBody>
          <a:bodyPr/>
          <a:lstStyle/>
          <a:p>
            <a:endParaRPr lang="es-UY"/>
          </a:p>
        </p:txBody>
      </p:sp>
      <p:sp>
        <p:nvSpPr>
          <p:cNvPr id="32" name="Shape 30"/>
          <p:cNvSpPr/>
          <p:nvPr/>
        </p:nvSpPr>
        <p:spPr>
          <a:xfrm>
            <a:off x="822960" y="2487168"/>
            <a:ext cx="777240" cy="777240"/>
          </a:xfrm>
          <a:prstGeom prst="ellipse">
            <a:avLst/>
          </a:prstGeom>
          <a:solidFill>
            <a:srgbClr val="FFFFFF"/>
          </a:solidFill>
          <a:ln w="22225">
            <a:solidFill>
              <a:srgbClr val="D04A02"/>
            </a:solidFill>
            <a:prstDash val="sysDot"/>
          </a:ln>
        </p:spPr>
        <p:txBody>
          <a:bodyPr/>
          <a:lstStyle/>
          <a:p>
            <a:endParaRPr lang="es-UY"/>
          </a:p>
        </p:txBody>
      </p:sp>
      <p:pic>
        <p:nvPicPr>
          <p:cNvPr id="33" name="Image 0" descr="preencoded.png"/>
          <p:cNvPicPr>
            <a:picLocks noChangeAspect="1"/>
          </p:cNvPicPr>
          <p:nvPr/>
        </p:nvPicPr>
        <p:blipFill>
          <a:blip r:embed="rId3"/>
          <a:stretch>
            <a:fillRect/>
          </a:stretch>
        </p:blipFill>
        <p:spPr>
          <a:xfrm>
            <a:off x="1032815" y="2697023"/>
            <a:ext cx="357530" cy="357530"/>
          </a:xfrm>
          <a:prstGeom prst="rect">
            <a:avLst/>
          </a:prstGeom>
        </p:spPr>
      </p:pic>
      <p:sp>
        <p:nvSpPr>
          <p:cNvPr id="34" name="Text 31"/>
          <p:cNvSpPr/>
          <p:nvPr/>
        </p:nvSpPr>
        <p:spPr>
          <a:xfrm>
            <a:off x="1737360" y="2578608"/>
            <a:ext cx="4023360" cy="548640"/>
          </a:xfrm>
          <a:prstGeom prst="rect">
            <a:avLst/>
          </a:prstGeom>
          <a:noFill/>
          <a:ln/>
        </p:spPr>
        <p:txBody>
          <a:bodyPr wrap="square" lIns="0" tIns="0" rIns="0" bIns="0" rtlCol="0" anchor="ctr"/>
          <a:lstStyle/>
          <a:p>
            <a:pPr marL="0" indent="0">
              <a:buNone/>
            </a:pPr>
            <a:r>
              <a:rPr lang="en-US" sz="1800" b="1">
                <a:latin typeface="Arial" pitchFamily="34" charset="0"/>
                <a:ea typeface="Arial" pitchFamily="34" charset="-122"/>
                <a:cs typeface="Arial" pitchFamily="34" charset="-120"/>
              </a:rPr>
              <a:t>La </a:t>
            </a:r>
            <a:r>
              <a:rPr lang="en-US" sz="1800" b="1" err="1">
                <a:latin typeface="Arial" pitchFamily="34" charset="0"/>
                <a:ea typeface="Arial" pitchFamily="34" charset="-122"/>
                <a:cs typeface="Arial" pitchFamily="34" charset="-120"/>
              </a:rPr>
              <a:t>oportunidad</a:t>
            </a:r>
            <a:endParaRPr lang="en-US" sz="1800"/>
          </a:p>
        </p:txBody>
      </p:sp>
      <p:sp>
        <p:nvSpPr>
          <p:cNvPr id="35" name="Text 32"/>
          <p:cNvSpPr/>
          <p:nvPr/>
        </p:nvSpPr>
        <p:spPr>
          <a:xfrm>
            <a:off x="822960" y="3429000"/>
            <a:ext cx="4754880" cy="960120"/>
          </a:xfrm>
          <a:prstGeom prst="rect">
            <a:avLst/>
          </a:prstGeom>
          <a:noFill/>
          <a:ln/>
        </p:spPr>
        <p:txBody>
          <a:bodyPr wrap="square" lIns="0" tIns="0" rIns="0" bIns="0" rtlCol="0" anchor="t"/>
          <a:lstStyle/>
          <a:p>
            <a:pPr marL="0" indent="0">
              <a:lnSpc>
                <a:spcPct val="100000"/>
              </a:lnSpc>
              <a:buNone/>
            </a:pPr>
            <a:r>
              <a:rPr lang="en-US" sz="3000" b="1">
                <a:solidFill>
                  <a:srgbClr val="262626"/>
                </a:solidFill>
                <a:latin typeface="Georgia" pitchFamily="34" charset="0"/>
                <a:ea typeface="Georgia" pitchFamily="34" charset="-122"/>
                <a:cs typeface="Georgia" pitchFamily="34" charset="-120"/>
              </a:rPr>
              <a:t>+1,5% a +1,9%</a:t>
            </a:r>
            <a:endParaRPr lang="en-US" sz="3000"/>
          </a:p>
          <a:p>
            <a:pPr marL="0" indent="0">
              <a:lnSpc>
                <a:spcPct val="100000"/>
              </a:lnSpc>
              <a:buNone/>
            </a:pPr>
            <a:r>
              <a:rPr lang="en-US" sz="1350" i="1">
                <a:solidFill>
                  <a:srgbClr val="595959"/>
                </a:solidFill>
              </a:rPr>
              <a:t>de PIB adicional estimado al 2040</a:t>
            </a:r>
            <a:endParaRPr lang="en-US" sz="3000"/>
          </a:p>
        </p:txBody>
      </p:sp>
      <p:sp>
        <p:nvSpPr>
          <p:cNvPr id="36" name="Text 33"/>
          <p:cNvSpPr/>
          <p:nvPr/>
        </p:nvSpPr>
        <p:spPr>
          <a:xfrm>
            <a:off x="822960" y="4526280"/>
            <a:ext cx="4846320" cy="1371600"/>
          </a:xfrm>
          <a:prstGeom prst="rect">
            <a:avLst/>
          </a:prstGeom>
          <a:noFill/>
          <a:ln/>
        </p:spPr>
        <p:txBody>
          <a:bodyPr wrap="square" lIns="0" tIns="0" rIns="0" bIns="0" rtlCol="0" anchor="t"/>
          <a:lstStyle/>
          <a:p>
            <a:pPr marL="0" indent="0">
              <a:lnSpc>
                <a:spcPct val="115000"/>
              </a:lnSpc>
              <a:buNone/>
            </a:pPr>
            <a:r>
              <a:rPr lang="en-US" sz="1600">
                <a:solidFill>
                  <a:srgbClr val="262626"/>
                </a:solidFill>
                <a:latin typeface="Arial" pitchFamily="34" charset="0"/>
                <a:ea typeface="Arial" pitchFamily="34" charset="-122"/>
                <a:cs typeface="Arial" pitchFamily="34" charset="-120"/>
              </a:rPr>
              <a:t>Los efectos positivos esperados convergen con varios de los dominios de transformación identificados.</a:t>
            </a:r>
            <a:endParaRPr lang="en-US" sz="1600"/>
          </a:p>
        </p:txBody>
      </p:sp>
      <p:sp>
        <p:nvSpPr>
          <p:cNvPr id="37" name="Shape 34"/>
          <p:cNvSpPr/>
          <p:nvPr/>
        </p:nvSpPr>
        <p:spPr>
          <a:xfrm>
            <a:off x="6217920" y="2194560"/>
            <a:ext cx="5486400" cy="3931920"/>
          </a:xfrm>
          <a:prstGeom prst="rect">
            <a:avLst/>
          </a:prstGeom>
          <a:solidFill>
            <a:schemeClr val="accent1"/>
          </a:solidFill>
          <a:ln/>
        </p:spPr>
        <p:txBody>
          <a:bodyPr/>
          <a:lstStyle/>
          <a:p>
            <a:endParaRPr lang="es-UY"/>
          </a:p>
        </p:txBody>
      </p:sp>
      <p:sp>
        <p:nvSpPr>
          <p:cNvPr id="38" name="Shape 35"/>
          <p:cNvSpPr/>
          <p:nvPr/>
        </p:nvSpPr>
        <p:spPr>
          <a:xfrm>
            <a:off x="6537960" y="2487168"/>
            <a:ext cx="777240" cy="777240"/>
          </a:xfrm>
          <a:prstGeom prst="ellipse">
            <a:avLst/>
          </a:prstGeom>
          <a:solidFill>
            <a:schemeClr val="accent2"/>
          </a:solidFill>
          <a:ln/>
          <a:effectLst>
            <a:outerShdw blurRad="76200" dist="25400" dir="5400000" algn="bl" rotWithShape="0">
              <a:srgbClr val="000000">
                <a:alpha val="16000"/>
              </a:srgbClr>
            </a:outerShdw>
          </a:effectLst>
        </p:spPr>
        <p:txBody>
          <a:bodyPr/>
          <a:lstStyle/>
          <a:p>
            <a:endParaRPr lang="es-UY"/>
          </a:p>
        </p:txBody>
      </p:sp>
      <p:pic>
        <p:nvPicPr>
          <p:cNvPr id="39" name="Image 1" descr="preencoded.png"/>
          <p:cNvPicPr>
            <a:picLocks noChangeAspect="1"/>
          </p:cNvPicPr>
          <p:nvPr/>
        </p:nvPicPr>
        <p:blipFill>
          <a:blip r:embed="rId4"/>
          <a:stretch>
            <a:fillRect/>
          </a:stretch>
        </p:blipFill>
        <p:spPr>
          <a:xfrm>
            <a:off x="6747815" y="2697023"/>
            <a:ext cx="357530" cy="357530"/>
          </a:xfrm>
          <a:prstGeom prst="rect">
            <a:avLst/>
          </a:prstGeom>
        </p:spPr>
      </p:pic>
      <p:sp>
        <p:nvSpPr>
          <p:cNvPr id="40" name="Text 36"/>
          <p:cNvSpPr/>
          <p:nvPr/>
        </p:nvSpPr>
        <p:spPr>
          <a:xfrm>
            <a:off x="7452360" y="2578608"/>
            <a:ext cx="4023360" cy="548640"/>
          </a:xfrm>
          <a:prstGeom prst="rect">
            <a:avLst/>
          </a:prstGeom>
          <a:noFill/>
          <a:ln/>
        </p:spPr>
        <p:txBody>
          <a:bodyPr wrap="square" lIns="0" tIns="0" rIns="0" bIns="0" rtlCol="0" anchor="ctr"/>
          <a:lstStyle/>
          <a:p>
            <a:pPr marL="0" indent="0">
              <a:buNone/>
            </a:pPr>
            <a:r>
              <a:rPr lang="en-US" sz="1800" b="1">
                <a:solidFill>
                  <a:schemeClr val="bg1"/>
                </a:solidFill>
                <a:latin typeface="Arial" pitchFamily="34" charset="0"/>
                <a:ea typeface="Arial" pitchFamily="34" charset="-122"/>
                <a:cs typeface="Arial" pitchFamily="34" charset="-120"/>
              </a:rPr>
              <a:t>La exigencia</a:t>
            </a:r>
            <a:endParaRPr lang="en-US" sz="1800">
              <a:solidFill>
                <a:schemeClr val="bg1"/>
              </a:solidFill>
            </a:endParaRPr>
          </a:p>
        </p:txBody>
      </p:sp>
      <p:sp>
        <p:nvSpPr>
          <p:cNvPr id="41" name="Text 37"/>
          <p:cNvSpPr/>
          <p:nvPr/>
        </p:nvSpPr>
        <p:spPr>
          <a:xfrm>
            <a:off x="6537960" y="3383280"/>
            <a:ext cx="4846320" cy="1371600"/>
          </a:xfrm>
          <a:prstGeom prst="rect">
            <a:avLst/>
          </a:prstGeom>
          <a:noFill/>
          <a:ln/>
        </p:spPr>
        <p:txBody>
          <a:bodyPr wrap="square" lIns="0" tIns="0" rIns="0" bIns="0" rtlCol="0" anchor="t"/>
          <a:lstStyle/>
          <a:p>
            <a:pPr>
              <a:lnSpc>
                <a:spcPct val="116000"/>
              </a:lnSpc>
            </a:pPr>
            <a:r>
              <a:rPr lang="en-US" sz="1400" dirty="0" err="1">
                <a:solidFill>
                  <a:srgbClr val="FFFFFF"/>
                </a:solidFill>
                <a:latin typeface="Arial"/>
                <a:ea typeface="Arial" pitchFamily="34" charset="-122"/>
                <a:cs typeface="Arial"/>
              </a:rPr>
              <a:t>Acompañar</a:t>
            </a:r>
            <a:r>
              <a:rPr lang="en-US" sz="1400" dirty="0">
                <a:solidFill>
                  <a:srgbClr val="FFFFFF"/>
                </a:solidFill>
                <a:latin typeface="Arial"/>
                <a:ea typeface="Arial" pitchFamily="34" charset="-122"/>
                <a:cs typeface="Arial"/>
              </a:rPr>
              <a:t> a </a:t>
            </a:r>
            <a:r>
              <a:rPr lang="en-US" sz="1400" dirty="0" err="1">
                <a:solidFill>
                  <a:srgbClr val="FFFFFF"/>
                </a:solidFill>
                <a:latin typeface="Arial"/>
                <a:ea typeface="Arial" pitchFamily="34" charset="-122"/>
                <a:cs typeface="Arial"/>
              </a:rPr>
              <a:t>sectores</a:t>
            </a:r>
            <a:r>
              <a:rPr lang="en-US" sz="1400" dirty="0">
                <a:solidFill>
                  <a:srgbClr val="FFFFFF"/>
                </a:solidFill>
                <a:latin typeface="Arial"/>
                <a:ea typeface="Arial" pitchFamily="34" charset="-122"/>
                <a:cs typeface="Arial"/>
              </a:rPr>
              <a:t> </a:t>
            </a:r>
            <a:r>
              <a:rPr lang="en-US" sz="1400" dirty="0" err="1">
                <a:solidFill>
                  <a:srgbClr val="FFFFFF"/>
                </a:solidFill>
                <a:latin typeface="Arial"/>
                <a:ea typeface="Arial" pitchFamily="34" charset="-122"/>
                <a:cs typeface="Arial"/>
              </a:rPr>
              <a:t>expuestos</a:t>
            </a:r>
            <a:r>
              <a:rPr lang="en-US" sz="1400" dirty="0">
                <a:solidFill>
                  <a:srgbClr val="FFFFFF"/>
                </a:solidFill>
                <a:latin typeface="Arial"/>
                <a:ea typeface="Arial" pitchFamily="34" charset="-122"/>
                <a:cs typeface="Arial"/>
              </a:rPr>
              <a:t> y </a:t>
            </a:r>
            <a:r>
              <a:rPr lang="en-US" sz="1400" dirty="0" err="1">
                <a:solidFill>
                  <a:srgbClr val="FFFFFF"/>
                </a:solidFill>
                <a:latin typeface="Arial"/>
                <a:ea typeface="Arial" pitchFamily="34" charset="-122"/>
                <a:cs typeface="Arial"/>
              </a:rPr>
              <a:t>ayudarlos</a:t>
            </a:r>
            <a:r>
              <a:rPr lang="en-US" sz="1400" dirty="0">
                <a:solidFill>
                  <a:srgbClr val="FFFFFF"/>
                </a:solidFill>
                <a:latin typeface="Arial"/>
                <a:ea typeface="Arial" pitchFamily="34" charset="-122"/>
                <a:cs typeface="Arial"/>
              </a:rPr>
              <a:t> </a:t>
            </a:r>
            <a:r>
              <a:rPr lang="en-US" sz="1400" dirty="0" err="1">
                <a:solidFill>
                  <a:srgbClr val="FFFFFF"/>
                </a:solidFill>
                <a:latin typeface="Arial"/>
                <a:ea typeface="Arial" pitchFamily="34" charset="-122"/>
                <a:cs typeface="Arial"/>
              </a:rPr>
              <a:t>en</a:t>
            </a:r>
            <a:r>
              <a:rPr lang="en-US" sz="1400" dirty="0">
                <a:solidFill>
                  <a:srgbClr val="FFFFFF"/>
                </a:solidFill>
                <a:latin typeface="Arial"/>
                <a:ea typeface="Arial" pitchFamily="34" charset="-122"/>
                <a:cs typeface="Arial"/>
              </a:rPr>
              <a:t> la </a:t>
            </a:r>
            <a:r>
              <a:rPr lang="en-US" sz="1400" dirty="0" err="1">
                <a:solidFill>
                  <a:srgbClr val="FFFFFF"/>
                </a:solidFill>
                <a:latin typeface="Arial"/>
                <a:ea typeface="Arial" pitchFamily="34" charset="-122"/>
                <a:cs typeface="Arial"/>
              </a:rPr>
              <a:t>transicion</a:t>
            </a:r>
            <a:r>
              <a:rPr lang="en-US" sz="1400" dirty="0">
                <a:solidFill>
                  <a:srgbClr val="FFFFFF"/>
                </a:solidFill>
                <a:latin typeface="Arial"/>
                <a:ea typeface="Arial" pitchFamily="34" charset="-122"/>
                <a:cs typeface="Arial"/>
              </a:rPr>
              <a:t>  </a:t>
            </a:r>
          </a:p>
          <a:p>
            <a:pPr>
              <a:lnSpc>
                <a:spcPct val="115999"/>
              </a:lnSpc>
            </a:pPr>
            <a:endParaRPr lang="en-US" sz="1400">
              <a:solidFill>
                <a:srgbClr val="FFFFFF"/>
              </a:solidFill>
              <a:latin typeface="Arial"/>
              <a:ea typeface="Arial" pitchFamily="34" charset="-122"/>
              <a:cs typeface="Arial"/>
            </a:endParaRPr>
          </a:p>
          <a:p>
            <a:pPr>
              <a:lnSpc>
                <a:spcPct val="115999"/>
              </a:lnSpc>
            </a:pPr>
            <a:r>
              <a:rPr lang="en-US" sz="1400" dirty="0" err="1">
                <a:solidFill>
                  <a:srgbClr val="FFFFFF"/>
                </a:solidFill>
                <a:latin typeface="Arial"/>
                <a:ea typeface="Arial" pitchFamily="34" charset="-122"/>
                <a:cs typeface="Arial"/>
              </a:rPr>
              <a:t>Estándares</a:t>
            </a:r>
            <a:r>
              <a:rPr lang="en-US" sz="1400" dirty="0">
                <a:solidFill>
                  <a:srgbClr val="FFFFFF"/>
                </a:solidFill>
                <a:latin typeface="Arial"/>
                <a:ea typeface="Arial" pitchFamily="34" charset="-122"/>
                <a:cs typeface="Arial"/>
              </a:rPr>
              <a:t> </a:t>
            </a:r>
            <a:r>
              <a:rPr lang="en-US" sz="1400" dirty="0" err="1">
                <a:solidFill>
                  <a:srgbClr val="FFFFFF"/>
                </a:solidFill>
                <a:latin typeface="Arial"/>
                <a:ea typeface="Arial" pitchFamily="34" charset="-122"/>
                <a:cs typeface="Arial"/>
              </a:rPr>
              <a:t>ambientales</a:t>
            </a:r>
            <a:r>
              <a:rPr lang="en-US" sz="1400" dirty="0">
                <a:solidFill>
                  <a:srgbClr val="FFFFFF"/>
                </a:solidFill>
                <a:latin typeface="Arial"/>
                <a:ea typeface="Arial" pitchFamily="34" charset="-122"/>
                <a:cs typeface="Arial"/>
              </a:rPr>
              <a:t>, </a:t>
            </a:r>
            <a:r>
              <a:rPr lang="en-US" sz="1400" dirty="0" err="1">
                <a:solidFill>
                  <a:srgbClr val="FFFFFF"/>
                </a:solidFill>
                <a:latin typeface="Arial"/>
                <a:ea typeface="Arial" pitchFamily="34" charset="-122"/>
                <a:cs typeface="Arial"/>
              </a:rPr>
              <a:t>sanitarios</a:t>
            </a:r>
            <a:r>
              <a:rPr lang="en-US" sz="1400" dirty="0">
                <a:solidFill>
                  <a:srgbClr val="FFFFFF"/>
                </a:solidFill>
                <a:latin typeface="Arial"/>
                <a:ea typeface="Arial" pitchFamily="34" charset="-122"/>
                <a:cs typeface="Arial"/>
              </a:rPr>
              <a:t> y de </a:t>
            </a:r>
            <a:r>
              <a:rPr lang="en-US" sz="1400" dirty="0" err="1">
                <a:solidFill>
                  <a:srgbClr val="FFFFFF"/>
                </a:solidFill>
                <a:latin typeface="Arial"/>
                <a:ea typeface="Arial" pitchFamily="34" charset="-122"/>
                <a:cs typeface="Arial"/>
              </a:rPr>
              <a:t>trazabilidad</a:t>
            </a:r>
            <a:r>
              <a:rPr lang="en-US" sz="1400" dirty="0">
                <a:solidFill>
                  <a:srgbClr val="FFFFFF"/>
                </a:solidFill>
                <a:latin typeface="Arial"/>
                <a:ea typeface="Arial" pitchFamily="34" charset="-122"/>
                <a:cs typeface="Arial"/>
              </a:rPr>
              <a:t> </a:t>
            </a:r>
            <a:r>
              <a:rPr lang="en-US" sz="1400" dirty="0" err="1">
                <a:solidFill>
                  <a:srgbClr val="FFFFFF"/>
                </a:solidFill>
                <a:latin typeface="Arial"/>
                <a:ea typeface="Arial" pitchFamily="34" charset="-122"/>
                <a:cs typeface="Arial"/>
              </a:rPr>
              <a:t>introducen</a:t>
            </a:r>
            <a:r>
              <a:rPr lang="en-US" sz="1400" dirty="0">
                <a:solidFill>
                  <a:srgbClr val="FFFFFF"/>
                </a:solidFill>
                <a:latin typeface="Arial"/>
                <a:ea typeface="Arial" pitchFamily="34" charset="-122"/>
                <a:cs typeface="Arial"/>
              </a:rPr>
              <a:t> un </a:t>
            </a:r>
            <a:r>
              <a:rPr lang="en-US" sz="1400" dirty="0" err="1">
                <a:solidFill>
                  <a:srgbClr val="FFFFFF"/>
                </a:solidFill>
                <a:latin typeface="Arial"/>
                <a:ea typeface="Arial" pitchFamily="34" charset="-122"/>
                <a:cs typeface="Arial"/>
              </a:rPr>
              <a:t>cronograma</a:t>
            </a:r>
            <a:r>
              <a:rPr lang="en-US" sz="1400" dirty="0">
                <a:solidFill>
                  <a:srgbClr val="FFFFFF"/>
                </a:solidFill>
                <a:latin typeface="Arial"/>
                <a:ea typeface="Arial" pitchFamily="34" charset="-122"/>
                <a:cs typeface="Arial"/>
              </a:rPr>
              <a:t> </a:t>
            </a:r>
            <a:r>
              <a:rPr lang="en-US" sz="1400" dirty="0" err="1">
                <a:solidFill>
                  <a:srgbClr val="FFFFFF"/>
                </a:solidFill>
                <a:latin typeface="Arial"/>
                <a:ea typeface="Arial" pitchFamily="34" charset="-122"/>
                <a:cs typeface="Arial"/>
              </a:rPr>
              <a:t>externo</a:t>
            </a:r>
            <a:r>
              <a:rPr lang="en-US" sz="1400" dirty="0">
                <a:solidFill>
                  <a:srgbClr val="FFFFFF"/>
                </a:solidFill>
                <a:latin typeface="Arial"/>
                <a:ea typeface="Arial" pitchFamily="34" charset="-122"/>
                <a:cs typeface="Arial"/>
              </a:rPr>
              <a:t> </a:t>
            </a:r>
            <a:r>
              <a:rPr lang="en-US" sz="1400" dirty="0" err="1">
                <a:solidFill>
                  <a:srgbClr val="FFFFFF"/>
                </a:solidFill>
                <a:latin typeface="Arial"/>
                <a:ea typeface="Arial" pitchFamily="34" charset="-122"/>
                <a:cs typeface="Arial"/>
              </a:rPr>
              <a:t>exigente</a:t>
            </a:r>
            <a:r>
              <a:rPr lang="en-US" sz="1400" dirty="0">
                <a:solidFill>
                  <a:srgbClr val="FFFFFF"/>
                </a:solidFill>
                <a:latin typeface="Arial"/>
                <a:ea typeface="Arial" pitchFamily="34" charset="-122"/>
                <a:cs typeface="Arial"/>
              </a:rPr>
              <a:t> con </a:t>
            </a:r>
            <a:r>
              <a:rPr lang="en-US" sz="1400" dirty="0" err="1">
                <a:solidFill>
                  <a:srgbClr val="FFFFFF"/>
                </a:solidFill>
                <a:latin typeface="Arial"/>
                <a:ea typeface="Arial" pitchFamily="34" charset="-122"/>
                <a:cs typeface="Arial"/>
              </a:rPr>
              <a:t>plazos</a:t>
            </a:r>
            <a:r>
              <a:rPr lang="en-US" sz="1400" dirty="0">
                <a:solidFill>
                  <a:srgbClr val="FFFFFF"/>
                </a:solidFill>
                <a:latin typeface="Arial"/>
                <a:ea typeface="Arial" pitchFamily="34" charset="-122"/>
                <a:cs typeface="Arial"/>
              </a:rPr>
              <a:t> </a:t>
            </a:r>
            <a:r>
              <a:rPr lang="en-US" sz="1400" dirty="0" err="1">
                <a:solidFill>
                  <a:srgbClr val="FFFFFF"/>
                </a:solidFill>
                <a:latin typeface="Arial"/>
                <a:ea typeface="Arial" pitchFamily="34" charset="-122"/>
                <a:cs typeface="Arial"/>
              </a:rPr>
              <a:t>definido</a:t>
            </a:r>
            <a:r>
              <a:rPr lang="en-US" sz="1400" dirty="0">
                <a:solidFill>
                  <a:srgbClr val="FFFFFF"/>
                </a:solidFill>
                <a:latin typeface="Arial"/>
                <a:ea typeface="Arial" pitchFamily="34" charset="-122"/>
                <a:cs typeface="Arial"/>
              </a:rPr>
              <a:t>.</a:t>
            </a:r>
            <a:endParaRPr lang="en-US" sz="1400" dirty="0">
              <a:latin typeface="Arial"/>
              <a:cs typeface="Arial"/>
            </a:endParaRPr>
          </a:p>
        </p:txBody>
      </p:sp>
      <p:sp>
        <p:nvSpPr>
          <p:cNvPr id="42" name="Text 38"/>
          <p:cNvSpPr/>
          <p:nvPr/>
        </p:nvSpPr>
        <p:spPr>
          <a:xfrm>
            <a:off x="6537960" y="5206725"/>
            <a:ext cx="4846320" cy="1188720"/>
          </a:xfrm>
          <a:prstGeom prst="rect">
            <a:avLst/>
          </a:prstGeom>
          <a:noFill/>
          <a:ln/>
        </p:spPr>
        <p:txBody>
          <a:bodyPr wrap="square" lIns="0" tIns="0" rIns="0" bIns="0" rtlCol="0" anchor="t"/>
          <a:lstStyle/>
          <a:p>
            <a:pPr marL="0" indent="0">
              <a:lnSpc>
                <a:spcPct val="114000"/>
              </a:lnSpc>
              <a:buNone/>
            </a:pPr>
            <a:r>
              <a:rPr lang="en-US" sz="1400" i="1">
                <a:solidFill>
                  <a:schemeClr val="bg1"/>
                </a:solidFill>
                <a:latin typeface="Arial" pitchFamily="34" charset="0"/>
                <a:ea typeface="Arial" pitchFamily="34" charset="-122"/>
                <a:cs typeface="Arial" pitchFamily="34" charset="-120"/>
              </a:rPr>
              <a:t>El desafío no es solo aprovechar nuevas condiciones arancelarias, sino adaptar procesos productivos y capacidades institucionales para cumplir esos estándares.</a:t>
            </a:r>
            <a:endParaRPr lang="en-US" sz="1400">
              <a:solidFill>
                <a:schemeClr val="bg1"/>
              </a:solidFill>
            </a:endParaRPr>
          </a:p>
        </p:txBody>
      </p:sp>
      <p:sp>
        <p:nvSpPr>
          <p:cNvPr id="43" name="Text 39"/>
          <p:cNvSpPr/>
          <p:nvPr/>
        </p:nvSpPr>
        <p:spPr>
          <a:xfrm>
            <a:off x="457200" y="6473952"/>
            <a:ext cx="1828800" cy="274320"/>
          </a:xfrm>
          <a:prstGeom prst="rect">
            <a:avLst/>
          </a:prstGeom>
          <a:noFill/>
          <a:ln/>
        </p:spPr>
        <p:txBody>
          <a:bodyPr wrap="square" lIns="0" tIns="0" rIns="0" bIns="0" rtlCol="0" anchor="ctr"/>
          <a:lstStyle/>
          <a:p>
            <a:pPr marL="0" indent="0">
              <a:buNone/>
            </a:pPr>
            <a:r>
              <a:rPr lang="en-US" sz="1000">
                <a:solidFill>
                  <a:srgbClr val="7F7F7F"/>
                </a:solidFill>
                <a:latin typeface="Arial" pitchFamily="34" charset="0"/>
                <a:ea typeface="Arial" pitchFamily="34" charset="-122"/>
                <a:cs typeface="Arial" pitchFamily="34" charset="-120"/>
              </a:rPr>
              <a:t>PwC</a:t>
            </a:r>
            <a:endParaRPr lang="en-US" sz="1000"/>
          </a:p>
        </p:txBody>
      </p:sp>
      <p:sp>
        <p:nvSpPr>
          <p:cNvPr id="44" name="Text 40"/>
          <p:cNvSpPr/>
          <p:nvPr/>
        </p:nvSpPr>
        <p:spPr>
          <a:xfrm>
            <a:off x="11277295" y="6473952"/>
            <a:ext cx="411480" cy="274320"/>
          </a:xfrm>
          <a:prstGeom prst="rect">
            <a:avLst/>
          </a:prstGeom>
          <a:noFill/>
          <a:ln/>
        </p:spPr>
        <p:txBody>
          <a:bodyPr wrap="square" lIns="0" tIns="0" rIns="0" bIns="0" rtlCol="0" anchor="ctr"/>
          <a:lstStyle/>
          <a:p>
            <a:pPr marL="0" indent="0" algn="r">
              <a:buNone/>
            </a:pPr>
            <a:r>
              <a:rPr lang="en-US" sz="1000">
                <a:solidFill>
                  <a:srgbClr val="7F7F7F"/>
                </a:solidFill>
                <a:latin typeface="Arial" pitchFamily="34" charset="0"/>
                <a:ea typeface="Arial" pitchFamily="34" charset="-122"/>
                <a:cs typeface="Arial" pitchFamily="34" charset="-120"/>
              </a:rPr>
              <a:t>7</a:t>
            </a:r>
            <a:endParaRPr lang="en-US" sz="10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8">
    <p:bg>
      <p:bgPr>
        <a:solidFill>
          <a:srgbClr val="FFFFFF"/>
        </a:solidFill>
        <a:effectLst/>
      </p:bgPr>
    </p:bg>
    <p:spTree>
      <p:nvGrpSpPr>
        <p:cNvPr id="1" name=""/>
        <p:cNvGrpSpPr/>
        <p:nvPr/>
      </p:nvGrpSpPr>
      <p:grpSpPr>
        <a:xfrm>
          <a:off x="0" y="0"/>
          <a:ext cx="0" cy="0"/>
          <a:chOff x="0" y="0"/>
          <a:chExt cx="0" cy="0"/>
        </a:xfrm>
      </p:grpSpPr>
      <p:sp>
        <p:nvSpPr>
          <p:cNvPr id="3" name="Text 1"/>
          <p:cNvSpPr/>
          <p:nvPr/>
        </p:nvSpPr>
        <p:spPr>
          <a:xfrm>
            <a:off x="502920" y="146304"/>
            <a:ext cx="7680960" cy="822960"/>
          </a:xfrm>
          <a:prstGeom prst="rect">
            <a:avLst/>
          </a:prstGeom>
          <a:noFill/>
          <a:ln/>
        </p:spPr>
        <p:txBody>
          <a:bodyPr wrap="square" lIns="0" tIns="0" rIns="0" bIns="0" rtlCol="0" anchor="ctr"/>
          <a:lstStyle/>
          <a:p>
            <a:pPr marL="0" indent="0">
              <a:lnSpc>
                <a:spcPct val="98000"/>
              </a:lnSpc>
              <a:buNone/>
            </a:pPr>
            <a:r>
              <a:rPr lang="en-US" sz="2700">
                <a:solidFill>
                  <a:srgbClr val="262626"/>
                </a:solidFill>
                <a:latin typeface="Georgia" pitchFamily="34" charset="0"/>
                <a:ea typeface="Georgia" pitchFamily="34" charset="-122"/>
                <a:cs typeface="Georgia" pitchFamily="34" charset="-120"/>
              </a:rPr>
              <a:t>Lo que confirmaron los actores del diálogo</a:t>
            </a:r>
            <a:endParaRPr lang="en-US" sz="2700"/>
          </a:p>
        </p:txBody>
      </p:sp>
      <p:sp>
        <p:nvSpPr>
          <p:cNvPr id="28" name="Shape 26"/>
          <p:cNvSpPr/>
          <p:nvPr/>
        </p:nvSpPr>
        <p:spPr>
          <a:xfrm>
            <a:off x="0" y="1097280"/>
            <a:ext cx="12191695" cy="64008"/>
          </a:xfrm>
          <a:prstGeom prst="rect">
            <a:avLst/>
          </a:prstGeom>
          <a:solidFill>
            <a:srgbClr val="D04A02"/>
          </a:solidFill>
          <a:ln/>
        </p:spPr>
        <p:txBody>
          <a:bodyPr/>
          <a:lstStyle/>
          <a:p>
            <a:endParaRPr lang="es-UY"/>
          </a:p>
        </p:txBody>
      </p:sp>
      <p:sp>
        <p:nvSpPr>
          <p:cNvPr id="29" name="Shape 27"/>
          <p:cNvSpPr/>
          <p:nvPr/>
        </p:nvSpPr>
        <p:spPr>
          <a:xfrm>
            <a:off x="502920" y="1371600"/>
            <a:ext cx="11303598" cy="475488"/>
          </a:xfrm>
          <a:prstGeom prst="homePlate">
            <a:avLst/>
          </a:prstGeom>
          <a:solidFill>
            <a:schemeClr val="tx2"/>
          </a:solidFill>
          <a:ln/>
        </p:spPr>
        <p:txBody>
          <a:bodyPr/>
          <a:lstStyle/>
          <a:p>
            <a:endParaRPr lang="es-UY"/>
          </a:p>
        </p:txBody>
      </p:sp>
      <p:sp>
        <p:nvSpPr>
          <p:cNvPr id="30" name="Text 28"/>
          <p:cNvSpPr/>
          <p:nvPr/>
        </p:nvSpPr>
        <p:spPr>
          <a:xfrm>
            <a:off x="667512" y="1371600"/>
            <a:ext cx="10843170" cy="475488"/>
          </a:xfrm>
          <a:prstGeom prst="rect">
            <a:avLst/>
          </a:prstGeom>
          <a:noFill/>
          <a:ln/>
        </p:spPr>
        <p:txBody>
          <a:bodyPr wrap="square" lIns="0" tIns="0" rIns="0" bIns="0" rtlCol="0" anchor="ctr"/>
          <a:lstStyle/>
          <a:p>
            <a:pPr marL="0" indent="0">
              <a:buNone/>
            </a:pPr>
            <a:r>
              <a:rPr lang="en-US" sz="1500" b="1">
                <a:solidFill>
                  <a:srgbClr val="FFFFFF"/>
                </a:solidFill>
                <a:latin typeface="Arial" pitchFamily="34" charset="0"/>
                <a:ea typeface="Arial" pitchFamily="34" charset="-122"/>
                <a:cs typeface="Arial" pitchFamily="34" charset="-120"/>
              </a:rPr>
              <a:t>➔  Consulta con Estado/</a:t>
            </a:r>
            <a:r>
              <a:rPr lang="en-US" sz="1500" b="1" err="1">
                <a:solidFill>
                  <a:srgbClr val="FFFFFF"/>
                </a:solidFill>
                <a:latin typeface="Arial" pitchFamily="34" charset="0"/>
                <a:ea typeface="Arial" pitchFamily="34" charset="-122"/>
                <a:cs typeface="Arial" pitchFamily="34" charset="-120"/>
              </a:rPr>
              <a:t>organismos</a:t>
            </a:r>
            <a:r>
              <a:rPr lang="en-US" sz="1500" b="1">
                <a:solidFill>
                  <a:srgbClr val="FFFFFF"/>
                </a:solidFill>
                <a:latin typeface="Arial" pitchFamily="34" charset="0"/>
                <a:ea typeface="Arial" pitchFamily="34" charset="-122"/>
                <a:cs typeface="Arial" pitchFamily="34" charset="-120"/>
              </a:rPr>
              <a:t> </a:t>
            </a:r>
            <a:r>
              <a:rPr lang="en-US" sz="1500" b="1" err="1">
                <a:solidFill>
                  <a:srgbClr val="FFFFFF"/>
                </a:solidFill>
                <a:latin typeface="Arial" pitchFamily="34" charset="0"/>
                <a:ea typeface="Arial" pitchFamily="34" charset="-122"/>
                <a:cs typeface="Arial" pitchFamily="34" charset="-120"/>
              </a:rPr>
              <a:t>públicos</a:t>
            </a:r>
            <a:r>
              <a:rPr lang="en-US" sz="1500" b="1">
                <a:solidFill>
                  <a:srgbClr val="FFFFFF"/>
                </a:solidFill>
                <a:latin typeface="Arial" pitchFamily="34" charset="0"/>
                <a:ea typeface="Arial" pitchFamily="34" charset="-122"/>
                <a:cs typeface="Arial" pitchFamily="34" charset="-120"/>
              </a:rPr>
              <a:t>, </a:t>
            </a:r>
            <a:r>
              <a:rPr lang="en-US" sz="1500" b="1" err="1">
                <a:solidFill>
                  <a:srgbClr val="FFFFFF"/>
                </a:solidFill>
                <a:latin typeface="Arial" pitchFamily="34" charset="0"/>
                <a:ea typeface="Arial" pitchFamily="34" charset="-122"/>
                <a:cs typeface="Arial" pitchFamily="34" charset="-120"/>
              </a:rPr>
              <a:t>trabajadores</a:t>
            </a:r>
            <a:r>
              <a:rPr lang="en-US" sz="1500" b="1">
                <a:solidFill>
                  <a:srgbClr val="FFFFFF"/>
                </a:solidFill>
                <a:latin typeface="Arial" pitchFamily="34" charset="0"/>
                <a:ea typeface="Arial" pitchFamily="34" charset="-122"/>
                <a:cs typeface="Arial" pitchFamily="34" charset="-120"/>
              </a:rPr>
              <a:t>, empresarios y academia/</a:t>
            </a:r>
            <a:r>
              <a:rPr lang="en-US" sz="1500" b="1" err="1">
                <a:solidFill>
                  <a:srgbClr val="FFFFFF"/>
                </a:solidFill>
                <a:latin typeface="Arial" pitchFamily="34" charset="0"/>
                <a:ea typeface="Arial" pitchFamily="34" charset="-122"/>
                <a:cs typeface="Arial" pitchFamily="34" charset="-120"/>
              </a:rPr>
              <a:t>ambiente</a:t>
            </a:r>
            <a:r>
              <a:rPr lang="en-US" sz="1500" b="1">
                <a:solidFill>
                  <a:srgbClr val="FFFFFF"/>
                </a:solidFill>
                <a:latin typeface="Arial" pitchFamily="34" charset="0"/>
                <a:ea typeface="Arial" pitchFamily="34" charset="-122"/>
                <a:cs typeface="Arial" pitchFamily="34" charset="-120"/>
              </a:rPr>
              <a:t> CTI</a:t>
            </a:r>
            <a:endParaRPr lang="en-US" sz="1500"/>
          </a:p>
        </p:txBody>
      </p:sp>
      <p:sp>
        <p:nvSpPr>
          <p:cNvPr id="31" name="Shape 29"/>
          <p:cNvSpPr/>
          <p:nvPr/>
        </p:nvSpPr>
        <p:spPr>
          <a:xfrm>
            <a:off x="502920" y="2194560"/>
            <a:ext cx="11201400" cy="1783080"/>
          </a:xfrm>
          <a:prstGeom prst="rect">
            <a:avLst/>
          </a:prstGeom>
          <a:solidFill>
            <a:schemeClr val="accent1"/>
          </a:solidFill>
          <a:ln/>
        </p:spPr>
        <p:txBody>
          <a:bodyPr/>
          <a:lstStyle/>
          <a:p>
            <a:endParaRPr lang="es-UY"/>
          </a:p>
        </p:txBody>
      </p:sp>
      <p:sp>
        <p:nvSpPr>
          <p:cNvPr id="32" name="Text 30"/>
          <p:cNvSpPr/>
          <p:nvPr/>
        </p:nvSpPr>
        <p:spPr>
          <a:xfrm>
            <a:off x="640080" y="2011680"/>
            <a:ext cx="1097280" cy="1280160"/>
          </a:xfrm>
          <a:prstGeom prst="rect">
            <a:avLst/>
          </a:prstGeom>
          <a:noFill/>
          <a:ln/>
        </p:spPr>
        <p:txBody>
          <a:bodyPr wrap="square" lIns="0" tIns="0" rIns="0" bIns="0" rtlCol="0" anchor="t"/>
          <a:lstStyle/>
          <a:p>
            <a:pPr marL="0" indent="0">
              <a:buNone/>
            </a:pPr>
            <a:r>
              <a:rPr lang="en-US" sz="8000" b="1">
                <a:solidFill>
                  <a:schemeClr val="bg2"/>
                </a:solidFill>
                <a:latin typeface="Georgia" pitchFamily="34" charset="0"/>
                <a:ea typeface="Georgia" pitchFamily="34" charset="-122"/>
                <a:cs typeface="Georgia" pitchFamily="34" charset="-120"/>
              </a:rPr>
              <a:t>“</a:t>
            </a:r>
            <a:endParaRPr lang="en-US" sz="8000">
              <a:solidFill>
                <a:schemeClr val="bg2"/>
              </a:solidFill>
            </a:endParaRPr>
          </a:p>
        </p:txBody>
      </p:sp>
      <p:sp>
        <p:nvSpPr>
          <p:cNvPr id="33" name="Text 31"/>
          <p:cNvSpPr/>
          <p:nvPr/>
        </p:nvSpPr>
        <p:spPr>
          <a:xfrm>
            <a:off x="1691640" y="2377440"/>
            <a:ext cx="9601200" cy="1417320"/>
          </a:xfrm>
          <a:prstGeom prst="rect">
            <a:avLst/>
          </a:prstGeom>
          <a:noFill/>
          <a:ln/>
        </p:spPr>
        <p:txBody>
          <a:bodyPr wrap="square" lIns="0" tIns="0" rIns="0" bIns="0" rtlCol="0" anchor="ctr"/>
          <a:lstStyle/>
          <a:p>
            <a:pPr marL="0" indent="0">
              <a:lnSpc>
                <a:spcPct val="110000"/>
              </a:lnSpc>
              <a:buNone/>
            </a:pPr>
            <a:r>
              <a:rPr lang="en-US" sz="1900" b="1" i="1">
                <a:solidFill>
                  <a:srgbClr val="FFFFFF"/>
                </a:solidFill>
                <a:latin typeface="Georgia" pitchFamily="34" charset="0"/>
                <a:ea typeface="Georgia" pitchFamily="34" charset="-122"/>
                <a:cs typeface="Georgia" pitchFamily="34" charset="-120"/>
              </a:rPr>
              <a:t>El principal desafío no es la ausencia de capacidades, sino la dificultad para activarlas de manera coherente, coordinarlas y sostenerlas en el tiempo.</a:t>
            </a:r>
            <a:endParaRPr lang="en-US" sz="1900"/>
          </a:p>
        </p:txBody>
      </p:sp>
      <p:sp>
        <p:nvSpPr>
          <p:cNvPr id="34" name="Shape 32"/>
          <p:cNvSpPr/>
          <p:nvPr/>
        </p:nvSpPr>
        <p:spPr>
          <a:xfrm>
            <a:off x="189156" y="4251960"/>
            <a:ext cx="3630168" cy="1828800"/>
          </a:xfrm>
          <a:prstGeom prst="rect">
            <a:avLst/>
          </a:prstGeom>
          <a:solidFill>
            <a:srgbClr val="ECECEC"/>
          </a:solidFill>
          <a:ln/>
        </p:spPr>
        <p:txBody>
          <a:bodyPr/>
          <a:lstStyle/>
          <a:p>
            <a:endParaRPr lang="es-UY"/>
          </a:p>
        </p:txBody>
      </p:sp>
      <p:sp>
        <p:nvSpPr>
          <p:cNvPr id="35" name="Text 33"/>
          <p:cNvSpPr/>
          <p:nvPr/>
        </p:nvSpPr>
        <p:spPr>
          <a:xfrm>
            <a:off x="463476" y="4462272"/>
            <a:ext cx="3081528" cy="777240"/>
          </a:xfrm>
          <a:prstGeom prst="rect">
            <a:avLst/>
          </a:prstGeom>
          <a:noFill/>
          <a:ln/>
        </p:spPr>
        <p:txBody>
          <a:bodyPr wrap="square" lIns="0" tIns="0" rIns="0" bIns="0" rtlCol="0" anchor="t"/>
          <a:lstStyle/>
          <a:p>
            <a:pPr marL="0" indent="0">
              <a:lnSpc>
                <a:spcPct val="100000"/>
              </a:lnSpc>
              <a:buNone/>
            </a:pPr>
            <a:r>
              <a:rPr lang="en-US" b="1" err="1">
                <a:solidFill>
                  <a:srgbClr val="D04A02"/>
                </a:solidFill>
                <a:latin typeface="Arial" pitchFamily="34" charset="0"/>
                <a:ea typeface="Arial" pitchFamily="34" charset="-122"/>
                <a:cs typeface="Arial" pitchFamily="34" charset="-120"/>
              </a:rPr>
              <a:t>Problemas</a:t>
            </a:r>
            <a:r>
              <a:rPr lang="en-US" b="1">
                <a:solidFill>
                  <a:srgbClr val="D04A02"/>
                </a:solidFill>
                <a:latin typeface="Arial" pitchFamily="34" charset="0"/>
                <a:ea typeface="Arial" pitchFamily="34" charset="-122"/>
                <a:cs typeface="Arial" pitchFamily="34" charset="-120"/>
              </a:rPr>
              <a:t> de </a:t>
            </a:r>
            <a:r>
              <a:rPr lang="en-US" b="1" err="1">
                <a:solidFill>
                  <a:srgbClr val="D04A02"/>
                </a:solidFill>
                <a:latin typeface="Arial" pitchFamily="34" charset="0"/>
                <a:ea typeface="Arial" pitchFamily="34" charset="-122"/>
                <a:cs typeface="Arial" pitchFamily="34" charset="-120"/>
              </a:rPr>
              <a:t>articulación</a:t>
            </a:r>
            <a:endParaRPr lang="en-US"/>
          </a:p>
        </p:txBody>
      </p:sp>
      <p:sp>
        <p:nvSpPr>
          <p:cNvPr id="36" name="Text 34"/>
          <p:cNvSpPr/>
          <p:nvPr/>
        </p:nvSpPr>
        <p:spPr>
          <a:xfrm>
            <a:off x="463476" y="5193792"/>
            <a:ext cx="3081528" cy="777240"/>
          </a:xfrm>
          <a:prstGeom prst="rect">
            <a:avLst/>
          </a:prstGeom>
          <a:noFill/>
          <a:ln/>
        </p:spPr>
        <p:txBody>
          <a:bodyPr wrap="square" lIns="0" tIns="0" rIns="0" bIns="0" rtlCol="0" anchor="t"/>
          <a:lstStyle/>
          <a:p>
            <a:pPr marL="0" indent="0">
              <a:lnSpc>
                <a:spcPct val="112000"/>
              </a:lnSpc>
              <a:buNone/>
            </a:pPr>
            <a:r>
              <a:rPr lang="en-US" sz="1600">
                <a:solidFill>
                  <a:srgbClr val="595959"/>
                </a:solidFill>
                <a:latin typeface="Arial" pitchFamily="34" charset="0"/>
                <a:ea typeface="Arial" pitchFamily="34" charset="-122"/>
                <a:cs typeface="Arial" pitchFamily="34" charset="-120"/>
              </a:rPr>
              <a:t>entre instituciones e instrumentos dispersos</a:t>
            </a:r>
            <a:endParaRPr lang="en-US" sz="1600"/>
          </a:p>
        </p:txBody>
      </p:sp>
      <p:sp>
        <p:nvSpPr>
          <p:cNvPr id="37" name="Shape 35"/>
          <p:cNvSpPr/>
          <p:nvPr/>
        </p:nvSpPr>
        <p:spPr>
          <a:xfrm>
            <a:off x="4230804" y="4251960"/>
            <a:ext cx="3630168" cy="1828800"/>
          </a:xfrm>
          <a:prstGeom prst="rect">
            <a:avLst/>
          </a:prstGeom>
          <a:solidFill>
            <a:srgbClr val="ECECEC"/>
          </a:solidFill>
          <a:ln/>
        </p:spPr>
        <p:txBody>
          <a:bodyPr/>
          <a:lstStyle/>
          <a:p>
            <a:endParaRPr lang="es-UY"/>
          </a:p>
        </p:txBody>
      </p:sp>
      <p:sp>
        <p:nvSpPr>
          <p:cNvPr id="38" name="Text 36"/>
          <p:cNvSpPr/>
          <p:nvPr/>
        </p:nvSpPr>
        <p:spPr>
          <a:xfrm>
            <a:off x="4505124" y="4462272"/>
            <a:ext cx="3081528" cy="777240"/>
          </a:xfrm>
          <a:prstGeom prst="rect">
            <a:avLst/>
          </a:prstGeom>
          <a:noFill/>
          <a:ln/>
        </p:spPr>
        <p:txBody>
          <a:bodyPr wrap="square" lIns="0" tIns="0" rIns="0" bIns="0" rtlCol="0" anchor="t"/>
          <a:lstStyle/>
          <a:p>
            <a:pPr marL="0" indent="0">
              <a:lnSpc>
                <a:spcPct val="100000"/>
              </a:lnSpc>
              <a:buNone/>
            </a:pPr>
            <a:r>
              <a:rPr lang="en-US" b="1" err="1">
                <a:solidFill>
                  <a:srgbClr val="D04A02"/>
                </a:solidFill>
                <a:latin typeface="Arial" pitchFamily="34" charset="0"/>
                <a:ea typeface="Arial" pitchFamily="34" charset="-122"/>
                <a:cs typeface="Arial" pitchFamily="34" charset="-120"/>
              </a:rPr>
              <a:t>Incentivos</a:t>
            </a:r>
            <a:r>
              <a:rPr lang="en-US" b="1">
                <a:solidFill>
                  <a:srgbClr val="D04A02"/>
                </a:solidFill>
                <a:latin typeface="Arial" pitchFamily="34" charset="0"/>
                <a:ea typeface="Arial" pitchFamily="34" charset="-122"/>
                <a:cs typeface="Arial" pitchFamily="34" charset="-120"/>
              </a:rPr>
              <a:t> </a:t>
            </a:r>
            <a:r>
              <a:rPr lang="en-US" b="1" err="1">
                <a:solidFill>
                  <a:srgbClr val="D04A02"/>
                </a:solidFill>
                <a:latin typeface="Arial" pitchFamily="34" charset="0"/>
                <a:ea typeface="Arial" pitchFamily="34" charset="-122"/>
                <a:cs typeface="Arial" pitchFamily="34" charset="-120"/>
              </a:rPr>
              <a:t>desalineados</a:t>
            </a:r>
            <a:endParaRPr lang="en-US"/>
          </a:p>
        </p:txBody>
      </p:sp>
      <p:sp>
        <p:nvSpPr>
          <p:cNvPr id="39" name="Text 37"/>
          <p:cNvSpPr/>
          <p:nvPr/>
        </p:nvSpPr>
        <p:spPr>
          <a:xfrm>
            <a:off x="4505124" y="5193792"/>
            <a:ext cx="3081528" cy="777240"/>
          </a:xfrm>
          <a:prstGeom prst="rect">
            <a:avLst/>
          </a:prstGeom>
          <a:noFill/>
          <a:ln/>
        </p:spPr>
        <p:txBody>
          <a:bodyPr wrap="square" lIns="0" tIns="0" rIns="0" bIns="0" rtlCol="0" anchor="t"/>
          <a:lstStyle/>
          <a:p>
            <a:pPr marL="0" indent="0">
              <a:lnSpc>
                <a:spcPct val="112000"/>
              </a:lnSpc>
              <a:buNone/>
            </a:pPr>
            <a:r>
              <a:rPr lang="en-US" sz="1600">
                <a:solidFill>
                  <a:srgbClr val="595959"/>
                </a:solidFill>
                <a:latin typeface="Arial" pitchFamily="34" charset="0"/>
                <a:ea typeface="Arial" pitchFamily="34" charset="-122"/>
                <a:cs typeface="Arial" pitchFamily="34" charset="-120"/>
              </a:rPr>
              <a:t>y debilidades en su orientación</a:t>
            </a:r>
            <a:endParaRPr lang="en-US" sz="1600"/>
          </a:p>
        </p:txBody>
      </p:sp>
      <p:sp>
        <p:nvSpPr>
          <p:cNvPr id="40" name="Shape 38"/>
          <p:cNvSpPr/>
          <p:nvPr/>
        </p:nvSpPr>
        <p:spPr>
          <a:xfrm>
            <a:off x="8272452" y="4251960"/>
            <a:ext cx="3630168" cy="1828800"/>
          </a:xfrm>
          <a:prstGeom prst="rect">
            <a:avLst/>
          </a:prstGeom>
          <a:solidFill>
            <a:srgbClr val="ECECEC"/>
          </a:solidFill>
          <a:ln/>
        </p:spPr>
        <p:txBody>
          <a:bodyPr/>
          <a:lstStyle/>
          <a:p>
            <a:endParaRPr lang="es-UY"/>
          </a:p>
        </p:txBody>
      </p:sp>
      <p:sp>
        <p:nvSpPr>
          <p:cNvPr id="41" name="Text 39"/>
          <p:cNvSpPr/>
          <p:nvPr/>
        </p:nvSpPr>
        <p:spPr>
          <a:xfrm>
            <a:off x="8546772" y="4462272"/>
            <a:ext cx="3081528" cy="777240"/>
          </a:xfrm>
          <a:prstGeom prst="rect">
            <a:avLst/>
          </a:prstGeom>
          <a:noFill/>
          <a:ln/>
        </p:spPr>
        <p:txBody>
          <a:bodyPr wrap="square" lIns="0" tIns="0" rIns="0" bIns="0" rtlCol="0" anchor="t"/>
          <a:lstStyle/>
          <a:p>
            <a:pPr marL="0" indent="0">
              <a:lnSpc>
                <a:spcPct val="100000"/>
              </a:lnSpc>
              <a:buNone/>
            </a:pPr>
            <a:r>
              <a:rPr lang="en-US" b="1">
                <a:solidFill>
                  <a:srgbClr val="D04A02"/>
                </a:solidFill>
                <a:latin typeface="Arial" pitchFamily="34" charset="0"/>
                <a:ea typeface="Arial" pitchFamily="34" charset="-122"/>
                <a:cs typeface="Arial" pitchFamily="34" charset="-120"/>
              </a:rPr>
              <a:t>Restricciones de escala</a:t>
            </a:r>
            <a:endParaRPr lang="en-US"/>
          </a:p>
        </p:txBody>
      </p:sp>
      <p:sp>
        <p:nvSpPr>
          <p:cNvPr id="42" name="Text 40"/>
          <p:cNvSpPr/>
          <p:nvPr/>
        </p:nvSpPr>
        <p:spPr>
          <a:xfrm>
            <a:off x="8546772" y="5193792"/>
            <a:ext cx="3081528" cy="777240"/>
          </a:xfrm>
          <a:prstGeom prst="rect">
            <a:avLst/>
          </a:prstGeom>
          <a:noFill/>
          <a:ln/>
        </p:spPr>
        <p:txBody>
          <a:bodyPr wrap="square" lIns="0" tIns="0" rIns="0" bIns="0" rtlCol="0" anchor="t"/>
          <a:lstStyle/>
          <a:p>
            <a:pPr marL="0" indent="0">
              <a:lnSpc>
                <a:spcPct val="112000"/>
              </a:lnSpc>
              <a:buNone/>
            </a:pPr>
            <a:r>
              <a:rPr lang="en-US" sz="1600">
                <a:solidFill>
                  <a:srgbClr val="595959"/>
                </a:solidFill>
                <a:latin typeface="Arial" pitchFamily="34" charset="0"/>
                <a:ea typeface="Arial" pitchFamily="34" charset="-122"/>
                <a:cs typeface="Arial" pitchFamily="34" charset="-120"/>
              </a:rPr>
              <a:t>que limitan el impacto de iniciativas aisladas</a:t>
            </a:r>
            <a:endParaRPr lang="en-US" sz="1600"/>
          </a:p>
        </p:txBody>
      </p:sp>
      <p:sp>
        <p:nvSpPr>
          <p:cNvPr id="43" name="Text 41"/>
          <p:cNvSpPr/>
          <p:nvPr/>
        </p:nvSpPr>
        <p:spPr>
          <a:xfrm>
            <a:off x="457200" y="6473952"/>
            <a:ext cx="1828800" cy="274320"/>
          </a:xfrm>
          <a:prstGeom prst="rect">
            <a:avLst/>
          </a:prstGeom>
          <a:noFill/>
          <a:ln/>
        </p:spPr>
        <p:txBody>
          <a:bodyPr wrap="square" lIns="0" tIns="0" rIns="0" bIns="0" rtlCol="0" anchor="ctr"/>
          <a:lstStyle/>
          <a:p>
            <a:pPr marL="0" indent="0">
              <a:buNone/>
            </a:pPr>
            <a:r>
              <a:rPr lang="en-US" sz="1000">
                <a:solidFill>
                  <a:srgbClr val="7F7F7F"/>
                </a:solidFill>
                <a:latin typeface="Arial" pitchFamily="34" charset="0"/>
                <a:ea typeface="Arial" pitchFamily="34" charset="-122"/>
                <a:cs typeface="Arial" pitchFamily="34" charset="-120"/>
              </a:rPr>
              <a:t>PwC</a:t>
            </a:r>
            <a:endParaRPr lang="en-US" sz="10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84CD3411-9DAA-3C72-F512-378DEBE176B7}"/>
            </a:ext>
          </a:extLst>
        </p:cNvPr>
        <p:cNvGrpSpPr/>
        <p:nvPr/>
      </p:nvGrpSpPr>
      <p:grpSpPr>
        <a:xfrm>
          <a:off x="0" y="0"/>
          <a:ext cx="0" cy="0"/>
          <a:chOff x="0" y="0"/>
          <a:chExt cx="0" cy="0"/>
        </a:xfrm>
      </p:grpSpPr>
      <p:sp>
        <p:nvSpPr>
          <p:cNvPr id="3" name="Text 1">
            <a:extLst>
              <a:ext uri="{FF2B5EF4-FFF2-40B4-BE49-F238E27FC236}">
                <a16:creationId xmlns:a16="http://schemas.microsoft.com/office/drawing/2014/main" id="{74968017-A700-6156-7E2F-4C8930A59F86}"/>
              </a:ext>
            </a:extLst>
          </p:cNvPr>
          <p:cNvSpPr/>
          <p:nvPr/>
        </p:nvSpPr>
        <p:spPr>
          <a:xfrm>
            <a:off x="502920" y="146304"/>
            <a:ext cx="7680960" cy="822960"/>
          </a:xfrm>
          <a:prstGeom prst="rect">
            <a:avLst/>
          </a:prstGeom>
          <a:noFill/>
          <a:ln/>
        </p:spPr>
        <p:txBody>
          <a:bodyPr wrap="square" lIns="0" tIns="0" rIns="0" bIns="0" rtlCol="0" anchor="ctr"/>
          <a:lstStyle/>
          <a:p>
            <a:pPr marL="0" indent="0">
              <a:lnSpc>
                <a:spcPct val="98000"/>
              </a:lnSpc>
              <a:buNone/>
            </a:pPr>
            <a:r>
              <a:rPr lang="en-US" sz="2700">
                <a:solidFill>
                  <a:srgbClr val="262626"/>
                </a:solidFill>
                <a:latin typeface="Georgia" pitchFamily="34" charset="0"/>
                <a:ea typeface="Georgia" pitchFamily="34" charset="-122"/>
                <a:cs typeface="Georgia" pitchFamily="34" charset="-120"/>
              </a:rPr>
              <a:t>Lo </a:t>
            </a:r>
            <a:r>
              <a:rPr lang="en-US" sz="2700" err="1">
                <a:solidFill>
                  <a:srgbClr val="262626"/>
                </a:solidFill>
                <a:latin typeface="Georgia" pitchFamily="34" charset="0"/>
                <a:ea typeface="Georgia" pitchFamily="34" charset="-122"/>
                <a:cs typeface="Georgia" pitchFamily="34" charset="-120"/>
              </a:rPr>
              <a:t>que</a:t>
            </a:r>
            <a:r>
              <a:rPr lang="en-US" sz="2700">
                <a:solidFill>
                  <a:srgbClr val="262626"/>
                </a:solidFill>
                <a:latin typeface="Georgia" pitchFamily="34" charset="0"/>
                <a:ea typeface="Georgia" pitchFamily="34" charset="-122"/>
                <a:cs typeface="Georgia" pitchFamily="34" charset="-120"/>
              </a:rPr>
              <a:t> </a:t>
            </a:r>
            <a:r>
              <a:rPr lang="en-US" sz="2700" err="1">
                <a:solidFill>
                  <a:srgbClr val="262626"/>
                </a:solidFill>
                <a:latin typeface="Georgia" pitchFamily="34" charset="0"/>
                <a:ea typeface="Georgia" pitchFamily="34" charset="-122"/>
                <a:cs typeface="Georgia" pitchFamily="34" charset="-120"/>
              </a:rPr>
              <a:t>confirmaron</a:t>
            </a:r>
            <a:r>
              <a:rPr lang="en-US" sz="2700">
                <a:solidFill>
                  <a:srgbClr val="262626"/>
                </a:solidFill>
                <a:latin typeface="Georgia" pitchFamily="34" charset="0"/>
                <a:ea typeface="Georgia" pitchFamily="34" charset="-122"/>
                <a:cs typeface="Georgia" pitchFamily="34" charset="-120"/>
              </a:rPr>
              <a:t> </a:t>
            </a:r>
            <a:r>
              <a:rPr lang="en-US" sz="2700" err="1">
                <a:solidFill>
                  <a:srgbClr val="262626"/>
                </a:solidFill>
                <a:latin typeface="Georgia" pitchFamily="34" charset="0"/>
                <a:ea typeface="Georgia" pitchFamily="34" charset="-122"/>
                <a:cs typeface="Georgia" pitchFamily="34" charset="-120"/>
              </a:rPr>
              <a:t>los</a:t>
            </a:r>
            <a:r>
              <a:rPr lang="en-US" sz="2700">
                <a:solidFill>
                  <a:srgbClr val="262626"/>
                </a:solidFill>
                <a:latin typeface="Georgia" pitchFamily="34" charset="0"/>
                <a:ea typeface="Georgia" pitchFamily="34" charset="-122"/>
                <a:cs typeface="Georgia" pitchFamily="34" charset="-120"/>
              </a:rPr>
              <a:t> </a:t>
            </a:r>
            <a:r>
              <a:rPr lang="en-US" sz="2700" err="1">
                <a:solidFill>
                  <a:srgbClr val="262626"/>
                </a:solidFill>
                <a:latin typeface="Georgia" pitchFamily="34" charset="0"/>
                <a:ea typeface="Georgia" pitchFamily="34" charset="-122"/>
                <a:cs typeface="Georgia" pitchFamily="34" charset="-120"/>
              </a:rPr>
              <a:t>actores</a:t>
            </a:r>
            <a:r>
              <a:rPr lang="en-US" sz="2700">
                <a:solidFill>
                  <a:srgbClr val="262626"/>
                </a:solidFill>
                <a:latin typeface="Georgia" pitchFamily="34" charset="0"/>
                <a:ea typeface="Georgia" pitchFamily="34" charset="-122"/>
                <a:cs typeface="Georgia" pitchFamily="34" charset="-120"/>
              </a:rPr>
              <a:t> del </a:t>
            </a:r>
            <a:r>
              <a:rPr lang="en-US" sz="2700" err="1">
                <a:solidFill>
                  <a:srgbClr val="262626"/>
                </a:solidFill>
                <a:latin typeface="Georgia" pitchFamily="34" charset="0"/>
                <a:ea typeface="Georgia" pitchFamily="34" charset="-122"/>
                <a:cs typeface="Georgia" pitchFamily="34" charset="-120"/>
              </a:rPr>
              <a:t>diálogo</a:t>
            </a:r>
            <a:endParaRPr lang="en-US" sz="2700"/>
          </a:p>
        </p:txBody>
      </p:sp>
      <p:sp>
        <p:nvSpPr>
          <p:cNvPr id="28" name="Shape 26">
            <a:extLst>
              <a:ext uri="{FF2B5EF4-FFF2-40B4-BE49-F238E27FC236}">
                <a16:creationId xmlns:a16="http://schemas.microsoft.com/office/drawing/2014/main" id="{7A730B9D-347E-741E-B1A8-8F998BE9C84B}"/>
              </a:ext>
            </a:extLst>
          </p:cNvPr>
          <p:cNvSpPr/>
          <p:nvPr/>
        </p:nvSpPr>
        <p:spPr>
          <a:xfrm>
            <a:off x="0" y="1097280"/>
            <a:ext cx="12191695" cy="64008"/>
          </a:xfrm>
          <a:prstGeom prst="rect">
            <a:avLst/>
          </a:prstGeom>
          <a:solidFill>
            <a:srgbClr val="D04A02"/>
          </a:solidFill>
          <a:ln/>
        </p:spPr>
        <p:txBody>
          <a:bodyPr/>
          <a:lstStyle/>
          <a:p>
            <a:endParaRPr lang="es-UY"/>
          </a:p>
        </p:txBody>
      </p:sp>
      <p:sp>
        <p:nvSpPr>
          <p:cNvPr id="43" name="Text 41">
            <a:extLst>
              <a:ext uri="{FF2B5EF4-FFF2-40B4-BE49-F238E27FC236}">
                <a16:creationId xmlns:a16="http://schemas.microsoft.com/office/drawing/2014/main" id="{1038FDE5-5487-1328-190E-E648B78432AB}"/>
              </a:ext>
            </a:extLst>
          </p:cNvPr>
          <p:cNvSpPr/>
          <p:nvPr/>
        </p:nvSpPr>
        <p:spPr>
          <a:xfrm>
            <a:off x="457200" y="6473952"/>
            <a:ext cx="1828800" cy="274320"/>
          </a:xfrm>
          <a:prstGeom prst="rect">
            <a:avLst/>
          </a:prstGeom>
          <a:noFill/>
          <a:ln/>
        </p:spPr>
        <p:txBody>
          <a:bodyPr wrap="square" lIns="0" tIns="0" rIns="0" bIns="0" rtlCol="0" anchor="ctr"/>
          <a:lstStyle/>
          <a:p>
            <a:pPr marL="0" indent="0">
              <a:buNone/>
            </a:pPr>
            <a:r>
              <a:rPr lang="en-US" sz="1000">
                <a:solidFill>
                  <a:srgbClr val="7F7F7F"/>
                </a:solidFill>
                <a:latin typeface="Arial" pitchFamily="34" charset="0"/>
                <a:ea typeface="Arial" pitchFamily="34" charset="-122"/>
                <a:cs typeface="Arial" pitchFamily="34" charset="-120"/>
              </a:rPr>
              <a:t>PwC</a:t>
            </a:r>
            <a:endParaRPr lang="en-US" sz="1000"/>
          </a:p>
        </p:txBody>
      </p:sp>
      <p:sp>
        <p:nvSpPr>
          <p:cNvPr id="44" name="Text 42">
            <a:extLst>
              <a:ext uri="{FF2B5EF4-FFF2-40B4-BE49-F238E27FC236}">
                <a16:creationId xmlns:a16="http://schemas.microsoft.com/office/drawing/2014/main" id="{27F4F508-0FC5-1167-8A68-E7E16C714736}"/>
              </a:ext>
            </a:extLst>
          </p:cNvPr>
          <p:cNvSpPr/>
          <p:nvPr/>
        </p:nvSpPr>
        <p:spPr>
          <a:xfrm>
            <a:off x="11277295" y="6473952"/>
            <a:ext cx="411480" cy="274320"/>
          </a:xfrm>
          <a:prstGeom prst="rect">
            <a:avLst/>
          </a:prstGeom>
          <a:noFill/>
          <a:ln/>
        </p:spPr>
        <p:txBody>
          <a:bodyPr wrap="square" lIns="0" tIns="0" rIns="0" bIns="0" rtlCol="0" anchor="ctr"/>
          <a:lstStyle/>
          <a:p>
            <a:pPr marL="0" indent="0" algn="r">
              <a:buNone/>
            </a:pPr>
            <a:r>
              <a:rPr lang="en-US" sz="1000">
                <a:solidFill>
                  <a:srgbClr val="7F7F7F"/>
                </a:solidFill>
                <a:latin typeface="Arial" pitchFamily="34" charset="0"/>
                <a:ea typeface="Arial" pitchFamily="34" charset="-122"/>
                <a:cs typeface="Arial" pitchFamily="34" charset="-120"/>
              </a:rPr>
              <a:t>8</a:t>
            </a:r>
            <a:endParaRPr lang="en-US" sz="1000"/>
          </a:p>
        </p:txBody>
      </p:sp>
      <p:sp>
        <p:nvSpPr>
          <p:cNvPr id="2" name="Text 1">
            <a:extLst>
              <a:ext uri="{FF2B5EF4-FFF2-40B4-BE49-F238E27FC236}">
                <a16:creationId xmlns:a16="http://schemas.microsoft.com/office/drawing/2014/main" id="{24592B13-B735-4F71-21D1-41EF05E9336B}"/>
              </a:ext>
            </a:extLst>
          </p:cNvPr>
          <p:cNvSpPr/>
          <p:nvPr/>
        </p:nvSpPr>
        <p:spPr>
          <a:xfrm>
            <a:off x="252984" y="3625596"/>
            <a:ext cx="2033016" cy="822960"/>
          </a:xfrm>
          <a:prstGeom prst="rect">
            <a:avLst/>
          </a:prstGeom>
          <a:noFill/>
          <a:ln/>
        </p:spPr>
        <p:txBody>
          <a:bodyPr wrap="square" lIns="0" tIns="0" rIns="0" bIns="0" rtlCol="0" anchor="ctr"/>
          <a:lstStyle/>
          <a:p>
            <a:pPr marL="0" indent="0">
              <a:lnSpc>
                <a:spcPct val="98000"/>
              </a:lnSpc>
              <a:buNone/>
            </a:pPr>
            <a:r>
              <a:rPr lang="en-US" sz="4000" b="1">
                <a:solidFill>
                  <a:srgbClr val="262626"/>
                </a:solidFill>
                <a:latin typeface="Georgia" pitchFamily="34" charset="0"/>
                <a:ea typeface="Georgia" pitchFamily="34" charset="-122"/>
                <a:cs typeface="Georgia" pitchFamily="34" charset="-120"/>
              </a:rPr>
              <a:t>11</a:t>
            </a:r>
            <a:r>
              <a:rPr lang="en-US" sz="2700">
                <a:solidFill>
                  <a:srgbClr val="262626"/>
                </a:solidFill>
                <a:latin typeface="Georgia" pitchFamily="34" charset="0"/>
                <a:ea typeface="Georgia" pitchFamily="34" charset="-122"/>
                <a:cs typeface="Georgia" pitchFamily="34" charset="-120"/>
              </a:rPr>
              <a:t> </a:t>
            </a:r>
            <a:r>
              <a:rPr lang="en-US" sz="2700" err="1">
                <a:solidFill>
                  <a:srgbClr val="262626"/>
                </a:solidFill>
                <a:latin typeface="Georgia" pitchFamily="34" charset="0"/>
                <a:ea typeface="Georgia" pitchFamily="34" charset="-122"/>
                <a:cs typeface="Georgia" pitchFamily="34" charset="-120"/>
              </a:rPr>
              <a:t>entrevistas</a:t>
            </a:r>
            <a:r>
              <a:rPr lang="en-US" sz="2700">
                <a:solidFill>
                  <a:srgbClr val="262626"/>
                </a:solidFill>
                <a:latin typeface="Georgia" pitchFamily="34" charset="0"/>
                <a:ea typeface="Georgia" pitchFamily="34" charset="-122"/>
                <a:cs typeface="Georgia" pitchFamily="34" charset="-120"/>
              </a:rPr>
              <a:t> </a:t>
            </a:r>
            <a:r>
              <a:rPr lang="en-US" sz="2700" err="1">
                <a:solidFill>
                  <a:srgbClr val="262626"/>
                </a:solidFill>
                <a:latin typeface="Georgia" pitchFamily="34" charset="0"/>
                <a:ea typeface="Georgia" pitchFamily="34" charset="-122"/>
                <a:cs typeface="Georgia" pitchFamily="34" charset="-120"/>
              </a:rPr>
              <a:t>realizadas</a:t>
            </a:r>
            <a:endParaRPr lang="en-US" sz="2700"/>
          </a:p>
        </p:txBody>
      </p:sp>
      <p:pic>
        <p:nvPicPr>
          <p:cNvPr id="6" name="Picture 5">
            <a:extLst>
              <a:ext uri="{FF2B5EF4-FFF2-40B4-BE49-F238E27FC236}">
                <a16:creationId xmlns:a16="http://schemas.microsoft.com/office/drawing/2014/main" id="{008305D1-FBC7-A028-46F6-6A4C2CD1D78A}"/>
              </a:ext>
            </a:extLst>
          </p:cNvPr>
          <p:cNvPicPr>
            <a:picLocks noChangeAspect="1"/>
          </p:cNvPicPr>
          <p:nvPr/>
        </p:nvPicPr>
        <p:blipFill>
          <a:blip r:embed="rId3"/>
          <a:stretch>
            <a:fillRect/>
          </a:stretch>
        </p:blipFill>
        <p:spPr>
          <a:xfrm>
            <a:off x="4343400" y="1231392"/>
            <a:ext cx="5480304" cy="5480304"/>
          </a:xfrm>
          <a:prstGeom prst="rect">
            <a:avLst/>
          </a:prstGeom>
        </p:spPr>
      </p:pic>
      <p:sp>
        <p:nvSpPr>
          <p:cNvPr id="9" name="Text 1">
            <a:extLst>
              <a:ext uri="{FF2B5EF4-FFF2-40B4-BE49-F238E27FC236}">
                <a16:creationId xmlns:a16="http://schemas.microsoft.com/office/drawing/2014/main" id="{1D6CE61A-D8E2-7482-44B9-2E9C0D53AB47}"/>
              </a:ext>
            </a:extLst>
          </p:cNvPr>
          <p:cNvSpPr/>
          <p:nvPr/>
        </p:nvSpPr>
        <p:spPr>
          <a:xfrm>
            <a:off x="252984" y="2115312"/>
            <a:ext cx="2033016" cy="822960"/>
          </a:xfrm>
          <a:prstGeom prst="rect">
            <a:avLst/>
          </a:prstGeom>
          <a:noFill/>
          <a:ln/>
        </p:spPr>
        <p:txBody>
          <a:bodyPr wrap="square" lIns="0" tIns="0" rIns="0" bIns="0" rtlCol="0" anchor="ctr"/>
          <a:lstStyle/>
          <a:p>
            <a:pPr marL="0" indent="0">
              <a:lnSpc>
                <a:spcPct val="98000"/>
              </a:lnSpc>
              <a:buNone/>
            </a:pPr>
            <a:r>
              <a:rPr lang="en-US" sz="2700" err="1">
                <a:solidFill>
                  <a:srgbClr val="262626"/>
                </a:solidFill>
                <a:latin typeface="Georgia" pitchFamily="34" charset="0"/>
                <a:ea typeface="Georgia" pitchFamily="34" charset="-122"/>
                <a:cs typeface="Georgia" pitchFamily="34" charset="-120"/>
              </a:rPr>
              <a:t>Principales</a:t>
            </a:r>
            <a:r>
              <a:rPr lang="en-US" sz="2700">
                <a:solidFill>
                  <a:srgbClr val="262626"/>
                </a:solidFill>
                <a:latin typeface="Georgia" pitchFamily="34" charset="0"/>
                <a:ea typeface="Georgia" pitchFamily="34" charset="-122"/>
                <a:cs typeface="Georgia" pitchFamily="34" charset="-120"/>
              </a:rPr>
              <a:t> </a:t>
            </a:r>
            <a:r>
              <a:rPr lang="en-US" sz="2700" err="1">
                <a:solidFill>
                  <a:srgbClr val="262626"/>
                </a:solidFill>
                <a:latin typeface="Georgia" pitchFamily="34" charset="0"/>
                <a:ea typeface="Georgia" pitchFamily="34" charset="-122"/>
                <a:cs typeface="Georgia" pitchFamily="34" charset="-120"/>
              </a:rPr>
              <a:t>aspectos</a:t>
            </a:r>
            <a:r>
              <a:rPr lang="en-US" sz="2700">
                <a:solidFill>
                  <a:srgbClr val="262626"/>
                </a:solidFill>
                <a:latin typeface="Georgia" pitchFamily="34" charset="0"/>
                <a:ea typeface="Georgia" pitchFamily="34" charset="-122"/>
                <a:cs typeface="Georgia" pitchFamily="34" charset="-120"/>
              </a:rPr>
              <a:t> </a:t>
            </a:r>
            <a:r>
              <a:rPr lang="en-US" sz="2700" err="1">
                <a:solidFill>
                  <a:srgbClr val="262626"/>
                </a:solidFill>
                <a:latin typeface="Georgia" pitchFamily="34" charset="0"/>
                <a:ea typeface="Georgia" pitchFamily="34" charset="-122"/>
                <a:cs typeface="Georgia" pitchFamily="34" charset="-120"/>
              </a:rPr>
              <a:t>señalados</a:t>
            </a:r>
            <a:r>
              <a:rPr lang="en-US" sz="2700">
                <a:solidFill>
                  <a:srgbClr val="262626"/>
                </a:solidFill>
                <a:latin typeface="Georgia" pitchFamily="34" charset="0"/>
                <a:ea typeface="Georgia" pitchFamily="34" charset="-122"/>
                <a:cs typeface="Georgia" pitchFamily="34" charset="-120"/>
              </a:rPr>
              <a:t> </a:t>
            </a:r>
            <a:r>
              <a:rPr lang="en-US" sz="2700" err="1">
                <a:solidFill>
                  <a:srgbClr val="262626"/>
                </a:solidFill>
                <a:latin typeface="Georgia" pitchFamily="34" charset="0"/>
                <a:ea typeface="Georgia" pitchFamily="34" charset="-122"/>
                <a:cs typeface="Georgia" pitchFamily="34" charset="-120"/>
              </a:rPr>
              <a:t>en</a:t>
            </a:r>
            <a:r>
              <a:rPr lang="en-US" sz="2700">
                <a:solidFill>
                  <a:srgbClr val="262626"/>
                </a:solidFill>
                <a:latin typeface="Georgia" pitchFamily="34" charset="0"/>
                <a:ea typeface="Georgia" pitchFamily="34" charset="-122"/>
                <a:cs typeface="Georgia" pitchFamily="34" charset="-120"/>
              </a:rPr>
              <a:t> las </a:t>
            </a:r>
            <a:endParaRPr lang="en-US" sz="2700"/>
          </a:p>
        </p:txBody>
      </p:sp>
    </p:spTree>
    <p:extLst>
      <p:ext uri="{BB962C8B-B14F-4D97-AF65-F5344CB8AC3E}">
        <p14:creationId xmlns:p14="http://schemas.microsoft.com/office/powerpoint/2010/main" val="25258639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9">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0" y="0"/>
            <a:ext cx="12191695" cy="1097280"/>
          </a:xfrm>
          <a:prstGeom prst="rect">
            <a:avLst/>
          </a:prstGeom>
          <a:solidFill>
            <a:srgbClr val="F2F2F2"/>
          </a:solidFill>
          <a:ln/>
        </p:spPr>
        <p:txBody>
          <a:bodyPr/>
          <a:lstStyle/>
          <a:p>
            <a:endParaRPr lang="en-US"/>
          </a:p>
        </p:txBody>
      </p:sp>
      <p:sp>
        <p:nvSpPr>
          <p:cNvPr id="3" name="Text 1"/>
          <p:cNvSpPr/>
          <p:nvPr/>
        </p:nvSpPr>
        <p:spPr>
          <a:xfrm>
            <a:off x="502920" y="146304"/>
            <a:ext cx="7680960" cy="822960"/>
          </a:xfrm>
          <a:prstGeom prst="rect">
            <a:avLst/>
          </a:prstGeom>
          <a:noFill/>
          <a:ln/>
        </p:spPr>
        <p:txBody>
          <a:bodyPr wrap="square" lIns="0" tIns="0" rIns="0" bIns="0" rtlCol="0" anchor="ctr"/>
          <a:lstStyle/>
          <a:p>
            <a:pPr>
              <a:lnSpc>
                <a:spcPct val="98000"/>
              </a:lnSpc>
            </a:pPr>
            <a:r>
              <a:rPr lang="en-US" sz="2700">
                <a:solidFill>
                  <a:srgbClr val="262626"/>
                </a:solidFill>
                <a:latin typeface="Georgia"/>
                <a:ea typeface="Georgia" pitchFamily="34" charset="-122"/>
                <a:cs typeface="Georgia" pitchFamily="34" charset="-120"/>
              </a:rPr>
              <a:t>El </a:t>
            </a:r>
            <a:r>
              <a:rPr lang="en-US" sz="2700" err="1">
                <a:solidFill>
                  <a:srgbClr val="262626"/>
                </a:solidFill>
                <a:latin typeface="Georgia"/>
                <a:ea typeface="Georgia" pitchFamily="34" charset="-122"/>
                <a:cs typeface="Georgia" pitchFamily="34" charset="-120"/>
              </a:rPr>
              <a:t>portafolio</a:t>
            </a:r>
            <a:r>
              <a:rPr lang="en-US" sz="2700">
                <a:solidFill>
                  <a:srgbClr val="262626"/>
                </a:solidFill>
                <a:latin typeface="Georgia"/>
                <a:ea typeface="Georgia" pitchFamily="34" charset="-122"/>
                <a:cs typeface="Georgia" pitchFamily="34" charset="-120"/>
              </a:rPr>
              <a:t> de 16 </a:t>
            </a:r>
            <a:r>
              <a:rPr lang="en-US" sz="2700" err="1">
                <a:solidFill>
                  <a:srgbClr val="262626"/>
                </a:solidFill>
                <a:latin typeface="Georgia"/>
                <a:ea typeface="Georgia" pitchFamily="34" charset="-122"/>
                <a:cs typeface="Georgia" pitchFamily="34" charset="-120"/>
              </a:rPr>
              <a:t>lineas</a:t>
            </a:r>
            <a:r>
              <a:rPr lang="en-US" sz="2700">
                <a:solidFill>
                  <a:srgbClr val="262626"/>
                </a:solidFill>
                <a:latin typeface="Georgia"/>
                <a:ea typeface="Georgia" pitchFamily="34" charset="-122"/>
                <a:cs typeface="Georgia" pitchFamily="34" charset="-120"/>
              </a:rPr>
              <a:t> de </a:t>
            </a:r>
            <a:r>
              <a:rPr lang="en-US" sz="2700" err="1">
                <a:solidFill>
                  <a:srgbClr val="262626"/>
                </a:solidFill>
                <a:latin typeface="Georgia"/>
                <a:ea typeface="Georgia" pitchFamily="34" charset="-122"/>
                <a:cs typeface="Georgia" pitchFamily="34" charset="-120"/>
              </a:rPr>
              <a:t>transformaci</a:t>
            </a:r>
            <a:r>
              <a:rPr lang="en-US" sz="2700">
                <a:solidFill>
                  <a:srgbClr val="262626"/>
                </a:solidFill>
                <a:latin typeface="Georgia"/>
                <a:ea typeface="Georgia" pitchFamily="34" charset="-122"/>
                <a:cs typeface="Georgia" pitchFamily="34" charset="-120"/>
              </a:rPr>
              <a:t>ón </a:t>
            </a:r>
            <a:endParaRPr lang="en-US" sz="2700"/>
          </a:p>
        </p:txBody>
      </p:sp>
      <p:sp>
        <p:nvSpPr>
          <p:cNvPr id="4" name="Shape 2"/>
          <p:cNvSpPr/>
          <p:nvPr/>
        </p:nvSpPr>
        <p:spPr>
          <a:xfrm rot="16200000">
            <a:off x="10378440" y="182880"/>
            <a:ext cx="164592" cy="164592"/>
          </a:xfrm>
          <a:prstGeom prst="triangle">
            <a:avLst/>
          </a:prstGeom>
          <a:solidFill>
            <a:srgbClr val="D04A02"/>
          </a:solidFill>
          <a:ln/>
        </p:spPr>
        <p:txBody>
          <a:bodyPr/>
          <a:lstStyle/>
          <a:p>
            <a:endParaRPr lang="en-US"/>
          </a:p>
        </p:txBody>
      </p:sp>
      <p:sp>
        <p:nvSpPr>
          <p:cNvPr id="5" name="Shape 3"/>
          <p:cNvSpPr/>
          <p:nvPr/>
        </p:nvSpPr>
        <p:spPr>
          <a:xfrm rot="16200000">
            <a:off x="10607040" y="182880"/>
            <a:ext cx="164592" cy="164592"/>
          </a:xfrm>
          <a:prstGeom prst="triangle">
            <a:avLst/>
          </a:prstGeom>
          <a:solidFill>
            <a:srgbClr val="F26B43"/>
          </a:solidFill>
          <a:ln/>
        </p:spPr>
        <p:txBody>
          <a:bodyPr/>
          <a:lstStyle/>
          <a:p>
            <a:endParaRPr lang="en-US"/>
          </a:p>
        </p:txBody>
      </p:sp>
      <p:sp>
        <p:nvSpPr>
          <p:cNvPr id="6" name="Shape 4"/>
          <p:cNvSpPr/>
          <p:nvPr/>
        </p:nvSpPr>
        <p:spPr>
          <a:xfrm rot="16200000">
            <a:off x="10835640" y="182880"/>
            <a:ext cx="164592" cy="164592"/>
          </a:xfrm>
          <a:prstGeom prst="triangle">
            <a:avLst/>
          </a:prstGeom>
          <a:solidFill>
            <a:srgbClr val="EB8C00"/>
          </a:solidFill>
          <a:ln/>
        </p:spPr>
        <p:txBody>
          <a:bodyPr/>
          <a:lstStyle/>
          <a:p>
            <a:endParaRPr lang="en-US"/>
          </a:p>
        </p:txBody>
      </p:sp>
      <p:sp>
        <p:nvSpPr>
          <p:cNvPr id="7" name="Shape 5"/>
          <p:cNvSpPr/>
          <p:nvPr/>
        </p:nvSpPr>
        <p:spPr>
          <a:xfrm rot="16200000">
            <a:off x="11064240" y="182880"/>
            <a:ext cx="164592" cy="164592"/>
          </a:xfrm>
          <a:prstGeom prst="triangle">
            <a:avLst/>
          </a:prstGeom>
          <a:solidFill>
            <a:srgbClr val="D04A02"/>
          </a:solidFill>
          <a:ln/>
        </p:spPr>
        <p:txBody>
          <a:bodyPr/>
          <a:lstStyle/>
          <a:p>
            <a:endParaRPr lang="en-US"/>
          </a:p>
        </p:txBody>
      </p:sp>
      <p:sp>
        <p:nvSpPr>
          <p:cNvPr id="8" name="Shape 6"/>
          <p:cNvSpPr/>
          <p:nvPr/>
        </p:nvSpPr>
        <p:spPr>
          <a:xfrm rot="16200000">
            <a:off x="11292840" y="182880"/>
            <a:ext cx="164592" cy="164592"/>
          </a:xfrm>
          <a:prstGeom prst="triangle">
            <a:avLst/>
          </a:prstGeom>
          <a:solidFill>
            <a:srgbClr val="7F7F7F"/>
          </a:solidFill>
          <a:ln/>
        </p:spPr>
        <p:txBody>
          <a:bodyPr/>
          <a:lstStyle/>
          <a:p>
            <a:endParaRPr lang="en-US"/>
          </a:p>
        </p:txBody>
      </p:sp>
      <p:sp>
        <p:nvSpPr>
          <p:cNvPr id="9" name="Shape 7"/>
          <p:cNvSpPr/>
          <p:nvPr/>
        </p:nvSpPr>
        <p:spPr>
          <a:xfrm rot="16200000">
            <a:off x="11521440" y="182880"/>
            <a:ext cx="164592" cy="164592"/>
          </a:xfrm>
          <a:prstGeom prst="triangle">
            <a:avLst/>
          </a:prstGeom>
          <a:solidFill>
            <a:srgbClr val="F26B43"/>
          </a:solidFill>
          <a:ln/>
        </p:spPr>
        <p:txBody>
          <a:bodyPr/>
          <a:lstStyle/>
          <a:p>
            <a:endParaRPr lang="en-US"/>
          </a:p>
        </p:txBody>
      </p:sp>
      <p:sp>
        <p:nvSpPr>
          <p:cNvPr id="10" name="Shape 8"/>
          <p:cNvSpPr/>
          <p:nvPr/>
        </p:nvSpPr>
        <p:spPr>
          <a:xfrm rot="16200000">
            <a:off x="10378440" y="411480"/>
            <a:ext cx="164592" cy="164592"/>
          </a:xfrm>
          <a:prstGeom prst="triangle">
            <a:avLst/>
          </a:prstGeom>
          <a:solidFill>
            <a:srgbClr val="EB8C00"/>
          </a:solidFill>
          <a:ln/>
        </p:spPr>
        <p:txBody>
          <a:bodyPr/>
          <a:lstStyle/>
          <a:p>
            <a:endParaRPr lang="en-US"/>
          </a:p>
        </p:txBody>
      </p:sp>
      <p:sp>
        <p:nvSpPr>
          <p:cNvPr id="11" name="Shape 9"/>
          <p:cNvSpPr/>
          <p:nvPr/>
        </p:nvSpPr>
        <p:spPr>
          <a:xfrm rot="16200000">
            <a:off x="10607040" y="411480"/>
            <a:ext cx="164592" cy="164592"/>
          </a:xfrm>
          <a:prstGeom prst="triangle">
            <a:avLst/>
          </a:prstGeom>
          <a:solidFill>
            <a:srgbClr val="D04A02"/>
          </a:solidFill>
          <a:ln/>
        </p:spPr>
        <p:txBody>
          <a:bodyPr/>
          <a:lstStyle/>
          <a:p>
            <a:endParaRPr lang="en-US"/>
          </a:p>
        </p:txBody>
      </p:sp>
      <p:sp>
        <p:nvSpPr>
          <p:cNvPr id="12" name="Shape 10"/>
          <p:cNvSpPr/>
          <p:nvPr/>
        </p:nvSpPr>
        <p:spPr>
          <a:xfrm rot="16200000">
            <a:off x="10835640" y="411480"/>
            <a:ext cx="164592" cy="164592"/>
          </a:xfrm>
          <a:prstGeom prst="triangle">
            <a:avLst/>
          </a:prstGeom>
          <a:solidFill>
            <a:srgbClr val="7F7F7F"/>
          </a:solidFill>
          <a:ln/>
        </p:spPr>
        <p:txBody>
          <a:bodyPr/>
          <a:lstStyle/>
          <a:p>
            <a:endParaRPr lang="en-US"/>
          </a:p>
        </p:txBody>
      </p:sp>
      <p:sp>
        <p:nvSpPr>
          <p:cNvPr id="13" name="Shape 11"/>
          <p:cNvSpPr/>
          <p:nvPr/>
        </p:nvSpPr>
        <p:spPr>
          <a:xfrm rot="16200000">
            <a:off x="11064240" y="411480"/>
            <a:ext cx="164592" cy="164592"/>
          </a:xfrm>
          <a:prstGeom prst="triangle">
            <a:avLst/>
          </a:prstGeom>
          <a:solidFill>
            <a:srgbClr val="F26B43"/>
          </a:solidFill>
          <a:ln/>
        </p:spPr>
        <p:txBody>
          <a:bodyPr/>
          <a:lstStyle/>
          <a:p>
            <a:endParaRPr lang="en-US"/>
          </a:p>
        </p:txBody>
      </p:sp>
      <p:sp>
        <p:nvSpPr>
          <p:cNvPr id="14" name="Shape 12"/>
          <p:cNvSpPr/>
          <p:nvPr/>
        </p:nvSpPr>
        <p:spPr>
          <a:xfrm rot="16200000">
            <a:off x="11292840" y="411480"/>
            <a:ext cx="164592" cy="164592"/>
          </a:xfrm>
          <a:prstGeom prst="triangle">
            <a:avLst/>
          </a:prstGeom>
          <a:solidFill>
            <a:srgbClr val="D04A02"/>
          </a:solidFill>
          <a:ln/>
        </p:spPr>
        <p:txBody>
          <a:bodyPr/>
          <a:lstStyle/>
          <a:p>
            <a:endParaRPr lang="en-US"/>
          </a:p>
        </p:txBody>
      </p:sp>
      <p:sp>
        <p:nvSpPr>
          <p:cNvPr id="15" name="Shape 13"/>
          <p:cNvSpPr/>
          <p:nvPr/>
        </p:nvSpPr>
        <p:spPr>
          <a:xfrm rot="16200000">
            <a:off x="11521440" y="411480"/>
            <a:ext cx="164592" cy="164592"/>
          </a:xfrm>
          <a:prstGeom prst="triangle">
            <a:avLst/>
          </a:prstGeom>
          <a:solidFill>
            <a:srgbClr val="F26B43"/>
          </a:solidFill>
          <a:ln/>
        </p:spPr>
        <p:txBody>
          <a:bodyPr/>
          <a:lstStyle/>
          <a:p>
            <a:endParaRPr lang="en-US"/>
          </a:p>
        </p:txBody>
      </p:sp>
      <p:sp>
        <p:nvSpPr>
          <p:cNvPr id="16" name="Shape 14"/>
          <p:cNvSpPr/>
          <p:nvPr/>
        </p:nvSpPr>
        <p:spPr>
          <a:xfrm rot="16200000">
            <a:off x="10378440" y="640080"/>
            <a:ext cx="164592" cy="164592"/>
          </a:xfrm>
          <a:prstGeom prst="triangle">
            <a:avLst/>
          </a:prstGeom>
          <a:solidFill>
            <a:srgbClr val="7F7F7F"/>
          </a:solidFill>
          <a:ln/>
        </p:spPr>
        <p:txBody>
          <a:bodyPr/>
          <a:lstStyle/>
          <a:p>
            <a:endParaRPr lang="en-US"/>
          </a:p>
        </p:txBody>
      </p:sp>
      <p:sp>
        <p:nvSpPr>
          <p:cNvPr id="17" name="Shape 15"/>
          <p:cNvSpPr/>
          <p:nvPr/>
        </p:nvSpPr>
        <p:spPr>
          <a:xfrm rot="16200000">
            <a:off x="10607040" y="640080"/>
            <a:ext cx="164592" cy="164592"/>
          </a:xfrm>
          <a:prstGeom prst="triangle">
            <a:avLst/>
          </a:prstGeom>
          <a:solidFill>
            <a:srgbClr val="F26B43"/>
          </a:solidFill>
          <a:ln/>
        </p:spPr>
        <p:txBody>
          <a:bodyPr/>
          <a:lstStyle/>
          <a:p>
            <a:endParaRPr lang="en-US"/>
          </a:p>
        </p:txBody>
      </p:sp>
      <p:sp>
        <p:nvSpPr>
          <p:cNvPr id="18" name="Shape 16"/>
          <p:cNvSpPr/>
          <p:nvPr/>
        </p:nvSpPr>
        <p:spPr>
          <a:xfrm rot="16200000">
            <a:off x="10835640" y="640080"/>
            <a:ext cx="164592" cy="164592"/>
          </a:xfrm>
          <a:prstGeom prst="triangle">
            <a:avLst/>
          </a:prstGeom>
          <a:solidFill>
            <a:srgbClr val="D04A02"/>
          </a:solidFill>
          <a:ln/>
        </p:spPr>
        <p:txBody>
          <a:bodyPr/>
          <a:lstStyle/>
          <a:p>
            <a:endParaRPr lang="en-US"/>
          </a:p>
        </p:txBody>
      </p:sp>
      <p:sp>
        <p:nvSpPr>
          <p:cNvPr id="19" name="Shape 17"/>
          <p:cNvSpPr/>
          <p:nvPr/>
        </p:nvSpPr>
        <p:spPr>
          <a:xfrm rot="16200000">
            <a:off x="11064240" y="640080"/>
            <a:ext cx="164592" cy="164592"/>
          </a:xfrm>
          <a:prstGeom prst="triangle">
            <a:avLst/>
          </a:prstGeom>
          <a:solidFill>
            <a:srgbClr val="F26B43"/>
          </a:solidFill>
          <a:ln/>
        </p:spPr>
        <p:txBody>
          <a:bodyPr/>
          <a:lstStyle/>
          <a:p>
            <a:endParaRPr lang="en-US"/>
          </a:p>
        </p:txBody>
      </p:sp>
      <p:sp>
        <p:nvSpPr>
          <p:cNvPr id="20" name="Shape 18"/>
          <p:cNvSpPr/>
          <p:nvPr/>
        </p:nvSpPr>
        <p:spPr>
          <a:xfrm rot="16200000">
            <a:off x="11292840" y="640080"/>
            <a:ext cx="164592" cy="164592"/>
          </a:xfrm>
          <a:prstGeom prst="triangle">
            <a:avLst/>
          </a:prstGeom>
          <a:solidFill>
            <a:srgbClr val="EB8C00"/>
          </a:solidFill>
          <a:ln/>
        </p:spPr>
        <p:txBody>
          <a:bodyPr/>
          <a:lstStyle/>
          <a:p>
            <a:endParaRPr lang="en-US"/>
          </a:p>
        </p:txBody>
      </p:sp>
      <p:sp>
        <p:nvSpPr>
          <p:cNvPr id="21" name="Shape 19"/>
          <p:cNvSpPr/>
          <p:nvPr/>
        </p:nvSpPr>
        <p:spPr>
          <a:xfrm rot="16200000">
            <a:off x="11521440" y="640080"/>
            <a:ext cx="164592" cy="164592"/>
          </a:xfrm>
          <a:prstGeom prst="triangle">
            <a:avLst/>
          </a:prstGeom>
          <a:solidFill>
            <a:srgbClr val="D04A02"/>
          </a:solidFill>
          <a:ln/>
        </p:spPr>
        <p:txBody>
          <a:bodyPr/>
          <a:lstStyle/>
          <a:p>
            <a:endParaRPr lang="en-US"/>
          </a:p>
        </p:txBody>
      </p:sp>
      <p:sp>
        <p:nvSpPr>
          <p:cNvPr id="22" name="Shape 20"/>
          <p:cNvSpPr/>
          <p:nvPr/>
        </p:nvSpPr>
        <p:spPr>
          <a:xfrm rot="16200000">
            <a:off x="10378440" y="868680"/>
            <a:ext cx="164592" cy="164592"/>
          </a:xfrm>
          <a:prstGeom prst="triangle">
            <a:avLst/>
          </a:prstGeom>
          <a:solidFill>
            <a:srgbClr val="D04A02"/>
          </a:solidFill>
          <a:ln/>
        </p:spPr>
        <p:txBody>
          <a:bodyPr/>
          <a:lstStyle/>
          <a:p>
            <a:endParaRPr lang="en-US"/>
          </a:p>
        </p:txBody>
      </p:sp>
      <p:sp>
        <p:nvSpPr>
          <p:cNvPr id="23" name="Shape 21"/>
          <p:cNvSpPr/>
          <p:nvPr/>
        </p:nvSpPr>
        <p:spPr>
          <a:xfrm rot="16200000">
            <a:off x="10607040" y="868680"/>
            <a:ext cx="164592" cy="164592"/>
          </a:xfrm>
          <a:prstGeom prst="triangle">
            <a:avLst/>
          </a:prstGeom>
          <a:solidFill>
            <a:srgbClr val="F26B43"/>
          </a:solidFill>
          <a:ln/>
        </p:spPr>
        <p:txBody>
          <a:bodyPr/>
          <a:lstStyle/>
          <a:p>
            <a:endParaRPr lang="en-US"/>
          </a:p>
        </p:txBody>
      </p:sp>
      <p:sp>
        <p:nvSpPr>
          <p:cNvPr id="24" name="Shape 22"/>
          <p:cNvSpPr/>
          <p:nvPr/>
        </p:nvSpPr>
        <p:spPr>
          <a:xfrm rot="16200000">
            <a:off x="10835640" y="868680"/>
            <a:ext cx="164592" cy="164592"/>
          </a:xfrm>
          <a:prstGeom prst="triangle">
            <a:avLst/>
          </a:prstGeom>
          <a:solidFill>
            <a:srgbClr val="EB8C00"/>
          </a:solidFill>
          <a:ln/>
        </p:spPr>
        <p:txBody>
          <a:bodyPr/>
          <a:lstStyle/>
          <a:p>
            <a:endParaRPr lang="en-US"/>
          </a:p>
        </p:txBody>
      </p:sp>
      <p:sp>
        <p:nvSpPr>
          <p:cNvPr id="25" name="Shape 23"/>
          <p:cNvSpPr/>
          <p:nvPr/>
        </p:nvSpPr>
        <p:spPr>
          <a:xfrm rot="16200000">
            <a:off x="11064240" y="868680"/>
            <a:ext cx="164592" cy="164592"/>
          </a:xfrm>
          <a:prstGeom prst="triangle">
            <a:avLst/>
          </a:prstGeom>
          <a:solidFill>
            <a:srgbClr val="D04A02"/>
          </a:solidFill>
          <a:ln/>
        </p:spPr>
        <p:txBody>
          <a:bodyPr/>
          <a:lstStyle/>
          <a:p>
            <a:endParaRPr lang="en-US"/>
          </a:p>
        </p:txBody>
      </p:sp>
      <p:sp>
        <p:nvSpPr>
          <p:cNvPr id="26" name="Shape 24"/>
          <p:cNvSpPr/>
          <p:nvPr/>
        </p:nvSpPr>
        <p:spPr>
          <a:xfrm rot="16200000">
            <a:off x="11292840" y="868680"/>
            <a:ext cx="164592" cy="164592"/>
          </a:xfrm>
          <a:prstGeom prst="triangle">
            <a:avLst/>
          </a:prstGeom>
          <a:solidFill>
            <a:srgbClr val="7F7F7F"/>
          </a:solidFill>
          <a:ln/>
        </p:spPr>
        <p:txBody>
          <a:bodyPr/>
          <a:lstStyle/>
          <a:p>
            <a:endParaRPr lang="en-US"/>
          </a:p>
        </p:txBody>
      </p:sp>
      <p:sp>
        <p:nvSpPr>
          <p:cNvPr id="27" name="Shape 25"/>
          <p:cNvSpPr/>
          <p:nvPr/>
        </p:nvSpPr>
        <p:spPr>
          <a:xfrm rot="16200000">
            <a:off x="11521440" y="868680"/>
            <a:ext cx="164592" cy="164592"/>
          </a:xfrm>
          <a:prstGeom prst="triangle">
            <a:avLst/>
          </a:prstGeom>
          <a:solidFill>
            <a:srgbClr val="F26B43"/>
          </a:solidFill>
          <a:ln/>
        </p:spPr>
        <p:txBody>
          <a:bodyPr/>
          <a:lstStyle/>
          <a:p>
            <a:endParaRPr lang="en-US"/>
          </a:p>
        </p:txBody>
      </p:sp>
      <p:sp>
        <p:nvSpPr>
          <p:cNvPr id="28" name="Shape 26"/>
          <p:cNvSpPr/>
          <p:nvPr/>
        </p:nvSpPr>
        <p:spPr>
          <a:xfrm>
            <a:off x="0" y="1097280"/>
            <a:ext cx="12191695" cy="64008"/>
          </a:xfrm>
          <a:prstGeom prst="rect">
            <a:avLst/>
          </a:prstGeom>
          <a:solidFill>
            <a:srgbClr val="D04A02"/>
          </a:solidFill>
          <a:ln/>
        </p:spPr>
        <p:txBody>
          <a:bodyPr/>
          <a:lstStyle/>
          <a:p>
            <a:endParaRPr lang="en-US"/>
          </a:p>
        </p:txBody>
      </p:sp>
      <p:sp>
        <p:nvSpPr>
          <p:cNvPr id="29" name="Shape 27"/>
          <p:cNvSpPr/>
          <p:nvPr/>
        </p:nvSpPr>
        <p:spPr>
          <a:xfrm>
            <a:off x="502919" y="1362635"/>
            <a:ext cx="11393245" cy="475488"/>
          </a:xfrm>
          <a:prstGeom prst="homePlate">
            <a:avLst/>
          </a:prstGeom>
          <a:solidFill>
            <a:schemeClr val="accent1"/>
          </a:solidFill>
          <a:ln/>
        </p:spPr>
        <p:txBody>
          <a:bodyPr/>
          <a:lstStyle/>
          <a:p>
            <a:endParaRPr lang="en-US"/>
          </a:p>
        </p:txBody>
      </p:sp>
      <p:sp>
        <p:nvSpPr>
          <p:cNvPr id="30" name="Text 28"/>
          <p:cNvSpPr/>
          <p:nvPr/>
        </p:nvSpPr>
        <p:spPr>
          <a:xfrm>
            <a:off x="667512" y="1371600"/>
            <a:ext cx="10233570" cy="475488"/>
          </a:xfrm>
          <a:prstGeom prst="rect">
            <a:avLst/>
          </a:prstGeom>
          <a:noFill/>
          <a:ln/>
        </p:spPr>
        <p:txBody>
          <a:bodyPr wrap="square" lIns="0" tIns="0" rIns="0" bIns="0" rtlCol="0" anchor="ctr"/>
          <a:lstStyle/>
          <a:p>
            <a:r>
              <a:rPr lang="en-US" sz="1500" b="1">
                <a:solidFill>
                  <a:srgbClr val="FFFFFF"/>
                </a:solidFill>
                <a:latin typeface="Arial"/>
                <a:ea typeface="Arial" pitchFamily="34" charset="-122"/>
                <a:cs typeface="Arial"/>
              </a:rPr>
              <a:t>➔  La Misión </a:t>
            </a:r>
            <a:r>
              <a:rPr lang="en-US" sz="1500" b="1" err="1">
                <a:solidFill>
                  <a:srgbClr val="FFFFFF"/>
                </a:solidFill>
                <a:latin typeface="Arial"/>
                <a:ea typeface="Arial" pitchFamily="34" charset="-122"/>
                <a:cs typeface="Arial"/>
              </a:rPr>
              <a:t>Competitividad</a:t>
            </a:r>
            <a:r>
              <a:rPr lang="en-US" sz="1500" b="1">
                <a:solidFill>
                  <a:srgbClr val="FFFFFF"/>
                </a:solidFill>
                <a:latin typeface="Arial"/>
                <a:ea typeface="Arial" pitchFamily="34" charset="-122"/>
                <a:cs typeface="Arial"/>
              </a:rPr>
              <a:t> se traduce </a:t>
            </a:r>
            <a:r>
              <a:rPr lang="en-US" sz="1500" b="1" err="1">
                <a:solidFill>
                  <a:srgbClr val="FFFFFF"/>
                </a:solidFill>
                <a:latin typeface="Arial"/>
                <a:ea typeface="Arial" pitchFamily="34" charset="-122"/>
                <a:cs typeface="Arial"/>
              </a:rPr>
              <a:t>en</a:t>
            </a:r>
            <a:r>
              <a:rPr lang="en-US" sz="1500" b="1">
                <a:solidFill>
                  <a:srgbClr val="FFFFFF"/>
                </a:solidFill>
                <a:latin typeface="Arial"/>
                <a:ea typeface="Arial" pitchFamily="34" charset="-122"/>
                <a:cs typeface="Arial"/>
              </a:rPr>
              <a:t> un </a:t>
            </a:r>
            <a:r>
              <a:rPr lang="en-US" sz="1500" b="1" err="1">
                <a:solidFill>
                  <a:srgbClr val="FFFFFF"/>
                </a:solidFill>
                <a:latin typeface="Arial"/>
                <a:ea typeface="Arial" pitchFamily="34" charset="-122"/>
                <a:cs typeface="Arial"/>
              </a:rPr>
              <a:t>portafolio</a:t>
            </a:r>
            <a:r>
              <a:rPr lang="en-US" sz="1500" b="1">
                <a:solidFill>
                  <a:srgbClr val="FFFFFF"/>
                </a:solidFill>
                <a:latin typeface="Arial"/>
                <a:ea typeface="Arial" pitchFamily="34" charset="-122"/>
                <a:cs typeface="Arial"/>
              </a:rPr>
              <a:t> de 16 </a:t>
            </a:r>
            <a:r>
              <a:rPr lang="en-US" sz="1500" b="1" err="1">
                <a:solidFill>
                  <a:srgbClr val="FFFFFF"/>
                </a:solidFill>
                <a:latin typeface="Arial"/>
                <a:ea typeface="Arial" pitchFamily="34" charset="-122"/>
                <a:cs typeface="Arial"/>
              </a:rPr>
              <a:t>lineas</a:t>
            </a:r>
            <a:r>
              <a:rPr lang="en-US" sz="1500" b="1">
                <a:solidFill>
                  <a:srgbClr val="FFFFFF"/>
                </a:solidFill>
                <a:latin typeface="Arial"/>
                <a:ea typeface="Arial" pitchFamily="34" charset="-122"/>
                <a:cs typeface="Arial"/>
              </a:rPr>
              <a:t> de </a:t>
            </a:r>
            <a:r>
              <a:rPr lang="en-US" sz="1500" b="1" err="1">
                <a:solidFill>
                  <a:srgbClr val="FFFFFF"/>
                </a:solidFill>
                <a:latin typeface="Arial"/>
                <a:ea typeface="Arial" pitchFamily="34" charset="-122"/>
                <a:cs typeface="Arial"/>
              </a:rPr>
              <a:t>transformación</a:t>
            </a:r>
            <a:endParaRPr lang="en-US" sz="1500">
              <a:latin typeface="Arial"/>
              <a:cs typeface="Arial"/>
            </a:endParaRPr>
          </a:p>
        </p:txBody>
      </p:sp>
      <p:sp>
        <p:nvSpPr>
          <p:cNvPr id="31" name="Shape 29"/>
          <p:cNvSpPr/>
          <p:nvPr/>
        </p:nvSpPr>
        <p:spPr>
          <a:xfrm>
            <a:off x="502920" y="2057400"/>
            <a:ext cx="91440" cy="457200"/>
          </a:xfrm>
          <a:prstGeom prst="rect">
            <a:avLst/>
          </a:prstGeom>
          <a:solidFill>
            <a:srgbClr val="D04A02"/>
          </a:solidFill>
          <a:ln/>
        </p:spPr>
        <p:txBody>
          <a:bodyPr/>
          <a:lstStyle/>
          <a:p>
            <a:endParaRPr lang="en-US"/>
          </a:p>
        </p:txBody>
      </p:sp>
      <p:sp>
        <p:nvSpPr>
          <p:cNvPr id="32" name="Text 30"/>
          <p:cNvSpPr/>
          <p:nvPr/>
        </p:nvSpPr>
        <p:spPr>
          <a:xfrm>
            <a:off x="713232" y="2029968"/>
            <a:ext cx="3108960" cy="457200"/>
          </a:xfrm>
          <a:prstGeom prst="rect">
            <a:avLst/>
          </a:prstGeom>
          <a:noFill/>
          <a:ln/>
        </p:spPr>
        <p:txBody>
          <a:bodyPr wrap="square" lIns="0" tIns="0" rIns="0" bIns="0" rtlCol="0" anchor="t"/>
          <a:lstStyle/>
          <a:p>
            <a:pPr marL="0" indent="0">
              <a:buNone/>
            </a:pPr>
            <a:r>
              <a:rPr lang="en-US" sz="1500" b="1">
                <a:solidFill>
                  <a:srgbClr val="262626"/>
                </a:solidFill>
                <a:latin typeface="Arial" pitchFamily="34" charset="0"/>
                <a:ea typeface="Arial" pitchFamily="34" charset="-122"/>
                <a:cs typeface="Arial" pitchFamily="34" charset="-120"/>
              </a:rPr>
              <a:t>¿Qué es una misión?</a:t>
            </a:r>
            <a:endParaRPr lang="en-US" sz="1500"/>
          </a:p>
        </p:txBody>
      </p:sp>
      <p:sp>
        <p:nvSpPr>
          <p:cNvPr id="33" name="Text 31"/>
          <p:cNvSpPr/>
          <p:nvPr/>
        </p:nvSpPr>
        <p:spPr>
          <a:xfrm>
            <a:off x="713232" y="2606040"/>
            <a:ext cx="3200400" cy="2743200"/>
          </a:xfrm>
          <a:prstGeom prst="rect">
            <a:avLst/>
          </a:prstGeom>
          <a:noFill/>
          <a:ln/>
        </p:spPr>
        <p:txBody>
          <a:bodyPr wrap="square" lIns="0" tIns="0" rIns="0" bIns="0" rtlCol="0" anchor="t"/>
          <a:lstStyle/>
          <a:p>
            <a:pPr marL="203200" indent="-203200">
              <a:lnSpc>
                <a:spcPct val="116000"/>
              </a:lnSpc>
              <a:spcAft>
                <a:spcPts val="1000"/>
              </a:spcAft>
              <a:buSzPct val="100000"/>
              <a:buChar char="▸"/>
            </a:pPr>
            <a:r>
              <a:rPr lang="en-US" sz="1400">
                <a:solidFill>
                  <a:srgbClr val="595959"/>
                </a:solidFill>
                <a:latin typeface="Arial" pitchFamily="34" charset="0"/>
                <a:ea typeface="Arial" pitchFamily="34" charset="-122"/>
                <a:cs typeface="Arial" pitchFamily="34" charset="-120"/>
              </a:rPr>
              <a:t>Fija un rumbo </a:t>
            </a:r>
            <a:r>
              <a:rPr lang="en-US" sz="1400" err="1">
                <a:solidFill>
                  <a:srgbClr val="595959"/>
                </a:solidFill>
                <a:latin typeface="Arial" pitchFamily="34" charset="0"/>
                <a:ea typeface="Arial" pitchFamily="34" charset="-122"/>
                <a:cs typeface="Arial" pitchFamily="34" charset="-120"/>
              </a:rPr>
              <a:t>compartido</a:t>
            </a:r>
            <a:r>
              <a:rPr lang="en-US" sz="1400">
                <a:solidFill>
                  <a:srgbClr val="595959"/>
                </a:solidFill>
                <a:latin typeface="Arial" pitchFamily="34" charset="0"/>
                <a:ea typeface="Arial" pitchFamily="34" charset="-122"/>
                <a:cs typeface="Arial" pitchFamily="34" charset="-120"/>
              </a:rPr>
              <a:t> y </a:t>
            </a:r>
            <a:r>
              <a:rPr lang="en-US" sz="1400" err="1">
                <a:solidFill>
                  <a:srgbClr val="595959"/>
                </a:solidFill>
                <a:latin typeface="Arial" pitchFamily="34" charset="0"/>
                <a:ea typeface="Arial" pitchFamily="34" charset="-122"/>
                <a:cs typeface="Arial" pitchFamily="34" charset="-120"/>
              </a:rPr>
              <a:t>medible</a:t>
            </a:r>
            <a:r>
              <a:rPr lang="en-US" sz="1400">
                <a:solidFill>
                  <a:srgbClr val="595959"/>
                </a:solidFill>
                <a:latin typeface="Arial" pitchFamily="34" charset="0"/>
                <a:ea typeface="Arial" pitchFamily="34" charset="-122"/>
                <a:cs typeface="Arial" pitchFamily="34" charset="-120"/>
              </a:rPr>
              <a:t>, no </a:t>
            </a:r>
            <a:r>
              <a:rPr lang="en-US" sz="1400" err="1">
                <a:solidFill>
                  <a:srgbClr val="595959"/>
                </a:solidFill>
                <a:latin typeface="Arial" pitchFamily="34" charset="0"/>
                <a:ea typeface="Arial" pitchFamily="34" charset="-122"/>
                <a:cs typeface="Arial" pitchFamily="34" charset="-120"/>
              </a:rPr>
              <a:t>una</a:t>
            </a:r>
            <a:r>
              <a:rPr lang="en-US" sz="1400">
                <a:solidFill>
                  <a:srgbClr val="595959"/>
                </a:solidFill>
                <a:latin typeface="Arial" pitchFamily="34" charset="0"/>
                <a:ea typeface="Arial" pitchFamily="34" charset="-122"/>
                <a:cs typeface="Arial" pitchFamily="34" charset="-120"/>
              </a:rPr>
              <a:t> </a:t>
            </a:r>
            <a:r>
              <a:rPr lang="en-US" sz="1400" err="1">
                <a:solidFill>
                  <a:srgbClr val="595959"/>
                </a:solidFill>
                <a:latin typeface="Arial" pitchFamily="34" charset="0"/>
                <a:ea typeface="Arial" pitchFamily="34" charset="-122"/>
                <a:cs typeface="Arial" pitchFamily="34" charset="-120"/>
              </a:rPr>
              <a:t>solución</a:t>
            </a:r>
            <a:r>
              <a:rPr lang="en-US" sz="1400">
                <a:solidFill>
                  <a:srgbClr val="595959"/>
                </a:solidFill>
                <a:latin typeface="Arial" pitchFamily="34" charset="0"/>
                <a:ea typeface="Arial" pitchFamily="34" charset="-122"/>
                <a:cs typeface="Arial" pitchFamily="34" charset="-120"/>
              </a:rPr>
              <a:t> </a:t>
            </a:r>
            <a:r>
              <a:rPr lang="en-US" sz="1400" err="1">
                <a:solidFill>
                  <a:srgbClr val="595959"/>
                </a:solidFill>
                <a:latin typeface="Arial" pitchFamily="34" charset="0"/>
                <a:ea typeface="Arial" pitchFamily="34" charset="-122"/>
                <a:cs typeface="Arial" pitchFamily="34" charset="-120"/>
              </a:rPr>
              <a:t>única</a:t>
            </a:r>
            <a:r>
              <a:rPr lang="en-US" sz="1400">
                <a:solidFill>
                  <a:srgbClr val="595959"/>
                </a:solidFill>
                <a:latin typeface="Arial" pitchFamily="34" charset="0"/>
                <a:ea typeface="Arial" pitchFamily="34" charset="-122"/>
                <a:cs typeface="Arial" pitchFamily="34" charset="-120"/>
              </a:rPr>
              <a:t> (Mazzucato; CEPAL–ILPES).</a:t>
            </a:r>
            <a:endParaRPr lang="en-US" sz="1400"/>
          </a:p>
          <a:p>
            <a:pPr marL="203200" indent="-203200">
              <a:lnSpc>
                <a:spcPct val="116000"/>
              </a:lnSpc>
              <a:spcAft>
                <a:spcPts val="1000"/>
              </a:spcAft>
              <a:buSzPct val="100000"/>
              <a:buChar char="▸"/>
            </a:pPr>
            <a:r>
              <a:rPr lang="en-US" sz="1400" err="1">
                <a:solidFill>
                  <a:srgbClr val="595959"/>
                </a:solidFill>
                <a:latin typeface="Arial" pitchFamily="34" charset="0"/>
                <a:ea typeface="Arial" pitchFamily="34" charset="-122"/>
                <a:cs typeface="Arial" pitchFamily="34" charset="-120"/>
              </a:rPr>
              <a:t>Convoca</a:t>
            </a:r>
            <a:r>
              <a:rPr lang="en-US" sz="1400">
                <a:solidFill>
                  <a:srgbClr val="595959"/>
                </a:solidFill>
                <a:latin typeface="Arial" pitchFamily="34" charset="0"/>
                <a:ea typeface="Arial" pitchFamily="34" charset="-122"/>
                <a:cs typeface="Arial" pitchFamily="34" charset="-120"/>
              </a:rPr>
              <a:t> al Estado, </a:t>
            </a:r>
            <a:r>
              <a:rPr lang="en-US" sz="1400" err="1">
                <a:solidFill>
                  <a:srgbClr val="595959"/>
                </a:solidFill>
                <a:latin typeface="Arial" pitchFamily="34" charset="0"/>
                <a:ea typeface="Arial" pitchFamily="34" charset="-122"/>
                <a:cs typeface="Arial" pitchFamily="34" charset="-120"/>
              </a:rPr>
              <a:t>los</a:t>
            </a:r>
            <a:r>
              <a:rPr lang="en-US" sz="1400">
                <a:solidFill>
                  <a:srgbClr val="595959"/>
                </a:solidFill>
                <a:latin typeface="Arial" pitchFamily="34" charset="0"/>
                <a:ea typeface="Arial" pitchFamily="34" charset="-122"/>
                <a:cs typeface="Arial" pitchFamily="34" charset="-120"/>
              </a:rPr>
              <a:t> </a:t>
            </a:r>
            <a:r>
              <a:rPr lang="en-US" sz="1400" err="1">
                <a:solidFill>
                  <a:srgbClr val="595959"/>
                </a:solidFill>
                <a:latin typeface="Arial" pitchFamily="34" charset="0"/>
                <a:ea typeface="Arial" pitchFamily="34" charset="-122"/>
                <a:cs typeface="Arial" pitchFamily="34" charset="-120"/>
              </a:rPr>
              <a:t>trabajadores</a:t>
            </a:r>
            <a:r>
              <a:rPr lang="en-US" sz="1400">
                <a:solidFill>
                  <a:srgbClr val="595959"/>
                </a:solidFill>
                <a:latin typeface="Arial" pitchFamily="34" charset="0"/>
                <a:ea typeface="Arial" pitchFamily="34" charset="-122"/>
                <a:cs typeface="Arial" pitchFamily="34" charset="-120"/>
              </a:rPr>
              <a:t>, </a:t>
            </a:r>
            <a:r>
              <a:rPr lang="en-US" sz="1400" err="1">
                <a:solidFill>
                  <a:srgbClr val="595959"/>
                </a:solidFill>
                <a:latin typeface="Arial" pitchFamily="34" charset="0"/>
                <a:ea typeface="Arial" pitchFamily="34" charset="-122"/>
                <a:cs typeface="Arial" pitchFamily="34" charset="-120"/>
              </a:rPr>
              <a:t>los</a:t>
            </a:r>
            <a:r>
              <a:rPr lang="en-US" sz="1400">
                <a:solidFill>
                  <a:srgbClr val="595959"/>
                </a:solidFill>
                <a:latin typeface="Arial" pitchFamily="34" charset="0"/>
                <a:ea typeface="Arial" pitchFamily="34" charset="-122"/>
                <a:cs typeface="Arial" pitchFamily="34" charset="-120"/>
              </a:rPr>
              <a:t> empresarios y la academia </a:t>
            </a:r>
            <a:r>
              <a:rPr lang="en-US" sz="1400" err="1">
                <a:solidFill>
                  <a:srgbClr val="595959"/>
                </a:solidFill>
                <a:latin typeface="Arial" pitchFamily="34" charset="0"/>
                <a:ea typeface="Arial" pitchFamily="34" charset="-122"/>
                <a:cs typeface="Arial" pitchFamily="34" charset="-120"/>
              </a:rPr>
              <a:t>en</a:t>
            </a:r>
            <a:r>
              <a:rPr lang="en-US" sz="1400">
                <a:solidFill>
                  <a:srgbClr val="595959"/>
                </a:solidFill>
                <a:latin typeface="Arial" pitchFamily="34" charset="0"/>
                <a:ea typeface="Arial" pitchFamily="34" charset="-122"/>
                <a:cs typeface="Arial" pitchFamily="34" charset="-120"/>
              </a:rPr>
              <a:t> </a:t>
            </a:r>
            <a:r>
              <a:rPr lang="en-US" sz="1400" err="1">
                <a:solidFill>
                  <a:srgbClr val="595959"/>
                </a:solidFill>
                <a:latin typeface="Arial" pitchFamily="34" charset="0"/>
                <a:ea typeface="Arial" pitchFamily="34" charset="-122"/>
                <a:cs typeface="Arial" pitchFamily="34" charset="-120"/>
              </a:rPr>
              <a:t>torno</a:t>
            </a:r>
            <a:r>
              <a:rPr lang="en-US" sz="1400">
                <a:solidFill>
                  <a:srgbClr val="595959"/>
                </a:solidFill>
                <a:latin typeface="Arial" pitchFamily="34" charset="0"/>
                <a:ea typeface="Arial" pitchFamily="34" charset="-122"/>
                <a:cs typeface="Arial" pitchFamily="34" charset="-120"/>
              </a:rPr>
              <a:t> a un </a:t>
            </a:r>
            <a:r>
              <a:rPr lang="en-US" sz="1400" err="1">
                <a:solidFill>
                  <a:srgbClr val="595959"/>
                </a:solidFill>
                <a:latin typeface="Arial" pitchFamily="34" charset="0"/>
                <a:ea typeface="Arial" pitchFamily="34" charset="-122"/>
                <a:cs typeface="Arial" pitchFamily="34" charset="-120"/>
              </a:rPr>
              <a:t>desafío</a:t>
            </a:r>
            <a:r>
              <a:rPr lang="en-US" sz="1400">
                <a:solidFill>
                  <a:srgbClr val="595959"/>
                </a:solidFill>
                <a:latin typeface="Arial" pitchFamily="34" charset="0"/>
                <a:ea typeface="Arial" pitchFamily="34" charset="-122"/>
                <a:cs typeface="Arial" pitchFamily="34" charset="-120"/>
              </a:rPr>
              <a:t>.</a:t>
            </a:r>
            <a:endParaRPr lang="en-US" sz="1400"/>
          </a:p>
          <a:p>
            <a:pPr marL="203200" indent="-203200">
              <a:lnSpc>
                <a:spcPct val="116000"/>
              </a:lnSpc>
              <a:buSzPct val="100000"/>
              <a:buChar char="▸"/>
            </a:pPr>
            <a:r>
              <a:rPr lang="en-US" sz="1400">
                <a:solidFill>
                  <a:srgbClr val="595959"/>
                </a:solidFill>
                <a:latin typeface="Arial" pitchFamily="34" charset="0"/>
                <a:ea typeface="Arial" pitchFamily="34" charset="-122"/>
                <a:cs typeface="Arial" pitchFamily="34" charset="-120"/>
              </a:rPr>
              <a:t>Se traduce </a:t>
            </a:r>
            <a:r>
              <a:rPr lang="en-US" sz="1400" err="1">
                <a:solidFill>
                  <a:srgbClr val="595959"/>
                </a:solidFill>
                <a:latin typeface="Arial" pitchFamily="34" charset="0"/>
                <a:ea typeface="Arial" pitchFamily="34" charset="-122"/>
                <a:cs typeface="Arial" pitchFamily="34" charset="-120"/>
              </a:rPr>
              <a:t>en</a:t>
            </a:r>
            <a:r>
              <a:rPr lang="en-US" sz="1400">
                <a:solidFill>
                  <a:srgbClr val="595959"/>
                </a:solidFill>
                <a:latin typeface="Arial" pitchFamily="34" charset="0"/>
                <a:ea typeface="Arial" pitchFamily="34" charset="-122"/>
                <a:cs typeface="Arial" pitchFamily="34" charset="-120"/>
              </a:rPr>
              <a:t> un </a:t>
            </a:r>
            <a:r>
              <a:rPr lang="en-US" sz="1400" err="1">
                <a:solidFill>
                  <a:srgbClr val="595959"/>
                </a:solidFill>
                <a:latin typeface="Arial" pitchFamily="34" charset="0"/>
                <a:ea typeface="Arial" pitchFamily="34" charset="-122"/>
                <a:cs typeface="Arial" pitchFamily="34" charset="-120"/>
              </a:rPr>
              <a:t>portafolio</a:t>
            </a:r>
            <a:r>
              <a:rPr lang="en-US" sz="1400">
                <a:solidFill>
                  <a:srgbClr val="595959"/>
                </a:solidFill>
                <a:latin typeface="Arial" pitchFamily="34" charset="0"/>
                <a:ea typeface="Arial" pitchFamily="34" charset="-122"/>
                <a:cs typeface="Arial" pitchFamily="34" charset="-120"/>
              </a:rPr>
              <a:t> de </a:t>
            </a:r>
            <a:r>
              <a:rPr lang="en-US" sz="1400" err="1">
                <a:solidFill>
                  <a:srgbClr val="595959"/>
                </a:solidFill>
                <a:latin typeface="Arial" pitchFamily="34" charset="0"/>
                <a:ea typeface="Arial" pitchFamily="34" charset="-122"/>
                <a:cs typeface="Arial" pitchFamily="34" charset="-120"/>
              </a:rPr>
              <a:t>iniciativas</a:t>
            </a:r>
            <a:r>
              <a:rPr lang="en-US" sz="1400">
                <a:solidFill>
                  <a:srgbClr val="595959"/>
                </a:solidFill>
                <a:latin typeface="Arial" pitchFamily="34" charset="0"/>
                <a:ea typeface="Arial" pitchFamily="34" charset="-122"/>
                <a:cs typeface="Arial" pitchFamily="34" charset="-120"/>
              </a:rPr>
              <a:t> </a:t>
            </a:r>
            <a:r>
              <a:rPr lang="en-US" sz="1400" err="1">
                <a:solidFill>
                  <a:srgbClr val="595959"/>
                </a:solidFill>
                <a:latin typeface="Arial" pitchFamily="34" charset="0"/>
                <a:ea typeface="Arial" pitchFamily="34" charset="-122"/>
                <a:cs typeface="Arial" pitchFamily="34" charset="-120"/>
              </a:rPr>
              <a:t>concretas</a:t>
            </a:r>
            <a:r>
              <a:rPr lang="en-US" sz="1400">
                <a:solidFill>
                  <a:srgbClr val="595959"/>
                </a:solidFill>
                <a:latin typeface="Arial" pitchFamily="34" charset="0"/>
                <a:ea typeface="Arial" pitchFamily="34" charset="-122"/>
                <a:cs typeface="Arial" pitchFamily="34" charset="-120"/>
              </a:rPr>
              <a:t>, con </a:t>
            </a:r>
            <a:r>
              <a:rPr lang="en-US" sz="1400" err="1">
                <a:solidFill>
                  <a:srgbClr val="595959"/>
                </a:solidFill>
                <a:latin typeface="Arial" pitchFamily="34" charset="0"/>
                <a:ea typeface="Arial" pitchFamily="34" charset="-122"/>
                <a:cs typeface="Arial" pitchFamily="34" charset="-120"/>
              </a:rPr>
              <a:t>metas</a:t>
            </a:r>
            <a:r>
              <a:rPr lang="en-US" sz="1400">
                <a:solidFill>
                  <a:srgbClr val="595959"/>
                </a:solidFill>
                <a:latin typeface="Arial" pitchFamily="34" charset="0"/>
                <a:ea typeface="Arial" pitchFamily="34" charset="-122"/>
                <a:cs typeface="Arial" pitchFamily="34" charset="-120"/>
              </a:rPr>
              <a:t> e </a:t>
            </a:r>
            <a:r>
              <a:rPr lang="en-US" sz="1400" err="1">
                <a:solidFill>
                  <a:srgbClr val="595959"/>
                </a:solidFill>
                <a:latin typeface="Arial" pitchFamily="34" charset="0"/>
                <a:ea typeface="Arial" pitchFamily="34" charset="-122"/>
                <a:cs typeface="Arial" pitchFamily="34" charset="-120"/>
              </a:rPr>
              <a:t>instrumentos</a:t>
            </a:r>
            <a:r>
              <a:rPr lang="en-US" sz="1400">
                <a:solidFill>
                  <a:srgbClr val="595959"/>
                </a:solidFill>
                <a:latin typeface="Arial" pitchFamily="34" charset="0"/>
                <a:ea typeface="Arial" pitchFamily="34" charset="-122"/>
                <a:cs typeface="Arial" pitchFamily="34" charset="-120"/>
              </a:rPr>
              <a:t>.</a:t>
            </a:r>
            <a:endParaRPr lang="en-US" sz="1400"/>
          </a:p>
        </p:txBody>
      </p:sp>
      <p:sp>
        <p:nvSpPr>
          <p:cNvPr id="34" name="Text 32"/>
          <p:cNvSpPr/>
          <p:nvPr/>
        </p:nvSpPr>
        <p:spPr>
          <a:xfrm>
            <a:off x="4069080" y="2011680"/>
            <a:ext cx="7635240" cy="256032"/>
          </a:xfrm>
          <a:prstGeom prst="rect">
            <a:avLst/>
          </a:prstGeom>
          <a:noFill/>
          <a:ln/>
        </p:spPr>
        <p:txBody>
          <a:bodyPr wrap="square" lIns="0" tIns="0" rIns="0" bIns="0" rtlCol="0" anchor="ctr"/>
          <a:lstStyle/>
          <a:p>
            <a:pPr marL="0" indent="0">
              <a:buNone/>
            </a:pPr>
            <a:r>
              <a:rPr lang="en-US" sz="1100" b="1" kern="0" spc="100">
                <a:solidFill>
                  <a:srgbClr val="595959"/>
                </a:solidFill>
                <a:latin typeface="Arial" pitchFamily="34" charset="0"/>
                <a:ea typeface="Arial" pitchFamily="34" charset="-122"/>
                <a:cs typeface="Arial" pitchFamily="34" charset="-120"/>
              </a:rPr>
              <a:t>LAS TRES MISIONES PAÍS DE LA END</a:t>
            </a:r>
            <a:endParaRPr lang="en-US" sz="1100"/>
          </a:p>
        </p:txBody>
      </p:sp>
      <p:sp>
        <p:nvSpPr>
          <p:cNvPr id="35" name="Shape 33"/>
          <p:cNvSpPr/>
          <p:nvPr/>
        </p:nvSpPr>
        <p:spPr>
          <a:xfrm>
            <a:off x="4069080" y="2286000"/>
            <a:ext cx="2435352" cy="1078992"/>
          </a:xfrm>
          <a:prstGeom prst="rect">
            <a:avLst/>
          </a:prstGeom>
          <a:solidFill>
            <a:schemeClr val="accent1"/>
          </a:solidFill>
          <a:ln/>
        </p:spPr>
        <p:txBody>
          <a:bodyPr/>
          <a:lstStyle/>
          <a:p>
            <a:endParaRPr lang="en-US"/>
          </a:p>
        </p:txBody>
      </p:sp>
      <p:sp>
        <p:nvSpPr>
          <p:cNvPr id="36" name="Text 34"/>
          <p:cNvSpPr/>
          <p:nvPr/>
        </p:nvSpPr>
        <p:spPr>
          <a:xfrm>
            <a:off x="4233672" y="2377440"/>
            <a:ext cx="2106168" cy="228600"/>
          </a:xfrm>
          <a:prstGeom prst="rect">
            <a:avLst/>
          </a:prstGeom>
          <a:noFill/>
          <a:ln/>
        </p:spPr>
        <p:txBody>
          <a:bodyPr wrap="square" lIns="0" tIns="0" rIns="0" bIns="0" rtlCol="0" anchor="ctr"/>
          <a:lstStyle/>
          <a:p>
            <a:pPr marL="0" indent="0">
              <a:buNone/>
            </a:pPr>
            <a:r>
              <a:rPr lang="en-US" sz="950" b="1" kern="0" spc="100">
                <a:solidFill>
                  <a:schemeClr val="bg1"/>
                </a:solidFill>
                <a:latin typeface="Arial" pitchFamily="34" charset="0"/>
                <a:ea typeface="Arial" pitchFamily="34" charset="-122"/>
                <a:cs typeface="Arial" pitchFamily="34" charset="-120"/>
              </a:rPr>
              <a:t>MISIÓN 1</a:t>
            </a:r>
            <a:endParaRPr lang="en-US" sz="950">
              <a:solidFill>
                <a:schemeClr val="bg1"/>
              </a:solidFill>
            </a:endParaRPr>
          </a:p>
        </p:txBody>
      </p:sp>
      <p:sp>
        <p:nvSpPr>
          <p:cNvPr id="37" name="Text 35"/>
          <p:cNvSpPr/>
          <p:nvPr/>
        </p:nvSpPr>
        <p:spPr>
          <a:xfrm>
            <a:off x="4233672" y="2578608"/>
            <a:ext cx="2106168" cy="292608"/>
          </a:xfrm>
          <a:prstGeom prst="rect">
            <a:avLst/>
          </a:prstGeom>
          <a:noFill/>
          <a:ln/>
        </p:spPr>
        <p:txBody>
          <a:bodyPr wrap="square" lIns="0" tIns="0" rIns="0" bIns="0" rtlCol="0" anchor="ctr"/>
          <a:lstStyle/>
          <a:p>
            <a:pPr marL="0" indent="0">
              <a:buNone/>
            </a:pPr>
            <a:r>
              <a:rPr lang="en-US" sz="1400" b="1">
                <a:solidFill>
                  <a:srgbClr val="FFFFFF"/>
                </a:solidFill>
                <a:latin typeface="Arial" pitchFamily="34" charset="0"/>
                <a:ea typeface="Arial" pitchFamily="34" charset="-122"/>
                <a:cs typeface="Arial" pitchFamily="34" charset="-120"/>
              </a:rPr>
              <a:t>Competitividad</a:t>
            </a:r>
            <a:endParaRPr lang="en-US" sz="1400"/>
          </a:p>
        </p:txBody>
      </p:sp>
      <p:sp>
        <p:nvSpPr>
          <p:cNvPr id="38" name="Text 36"/>
          <p:cNvSpPr/>
          <p:nvPr/>
        </p:nvSpPr>
        <p:spPr>
          <a:xfrm>
            <a:off x="4233672" y="2889504"/>
            <a:ext cx="2106168" cy="457200"/>
          </a:xfrm>
          <a:prstGeom prst="rect">
            <a:avLst/>
          </a:prstGeom>
          <a:noFill/>
          <a:ln/>
        </p:spPr>
        <p:txBody>
          <a:bodyPr wrap="square" lIns="0" tIns="0" rIns="0" bIns="0" rtlCol="0" anchor="t"/>
          <a:lstStyle/>
          <a:p>
            <a:pPr marL="0" indent="0">
              <a:lnSpc>
                <a:spcPct val="100000"/>
              </a:lnSpc>
              <a:buNone/>
            </a:pPr>
            <a:r>
              <a:rPr lang="en-US" sz="850">
                <a:solidFill>
                  <a:srgbClr val="CFCFCF"/>
                </a:solidFill>
                <a:latin typeface="Arial" pitchFamily="34" charset="0"/>
                <a:ea typeface="Arial" pitchFamily="34" charset="-122"/>
                <a:cs typeface="Arial" pitchFamily="34" charset="-120"/>
              </a:rPr>
              <a:t>Transformación productiva, encadenamientos e inserción internacional</a:t>
            </a:r>
            <a:endParaRPr lang="en-US" sz="850"/>
          </a:p>
        </p:txBody>
      </p:sp>
      <p:sp>
        <p:nvSpPr>
          <p:cNvPr id="39" name="Text 37"/>
          <p:cNvSpPr/>
          <p:nvPr/>
        </p:nvSpPr>
        <p:spPr>
          <a:xfrm>
            <a:off x="4233672" y="3127248"/>
            <a:ext cx="2106168" cy="201168"/>
          </a:xfrm>
          <a:prstGeom prst="rect">
            <a:avLst/>
          </a:prstGeom>
          <a:noFill/>
          <a:ln/>
        </p:spPr>
        <p:txBody>
          <a:bodyPr wrap="square" lIns="0" tIns="0" rIns="0" bIns="0" rtlCol="0" anchor="ctr"/>
          <a:lstStyle/>
          <a:p>
            <a:pPr marL="0" indent="0">
              <a:buNone/>
            </a:pPr>
            <a:r>
              <a:rPr lang="en-US" sz="850" b="1">
                <a:solidFill>
                  <a:schemeClr val="bg1"/>
                </a:solidFill>
                <a:latin typeface="Arial" pitchFamily="34" charset="0"/>
                <a:ea typeface="Arial" pitchFamily="34" charset="-122"/>
                <a:cs typeface="Arial" pitchFamily="34" charset="-120"/>
              </a:rPr>
              <a:t>◄</a:t>
            </a:r>
            <a:r>
              <a:rPr lang="en-US" sz="850" b="1">
                <a:solidFill>
                  <a:srgbClr val="EB8C00"/>
                </a:solidFill>
                <a:latin typeface="Arial" pitchFamily="34" charset="0"/>
                <a:ea typeface="Arial" pitchFamily="34" charset="-122"/>
                <a:cs typeface="Arial" pitchFamily="34" charset="-120"/>
              </a:rPr>
              <a:t> </a:t>
            </a:r>
            <a:r>
              <a:rPr lang="en-US" sz="850" b="1">
                <a:solidFill>
                  <a:schemeClr val="bg1"/>
                </a:solidFill>
                <a:latin typeface="Arial" pitchFamily="34" charset="0"/>
                <a:ea typeface="Arial" pitchFamily="34" charset="-122"/>
                <a:cs typeface="Arial" pitchFamily="34" charset="-120"/>
              </a:rPr>
              <a:t>ESTE INFORME</a:t>
            </a:r>
            <a:endParaRPr lang="en-US" sz="850">
              <a:solidFill>
                <a:schemeClr val="bg1"/>
              </a:solidFill>
            </a:endParaRPr>
          </a:p>
        </p:txBody>
      </p:sp>
      <p:sp>
        <p:nvSpPr>
          <p:cNvPr id="40" name="Shape 38"/>
          <p:cNvSpPr/>
          <p:nvPr/>
        </p:nvSpPr>
        <p:spPr>
          <a:xfrm>
            <a:off x="6669024" y="2286000"/>
            <a:ext cx="2435352" cy="1078992"/>
          </a:xfrm>
          <a:prstGeom prst="rect">
            <a:avLst/>
          </a:prstGeom>
          <a:solidFill>
            <a:srgbClr val="ECECEC"/>
          </a:solidFill>
          <a:ln/>
        </p:spPr>
        <p:txBody>
          <a:bodyPr/>
          <a:lstStyle/>
          <a:p>
            <a:endParaRPr lang="en-US"/>
          </a:p>
        </p:txBody>
      </p:sp>
      <p:sp>
        <p:nvSpPr>
          <p:cNvPr id="41" name="Text 39"/>
          <p:cNvSpPr/>
          <p:nvPr/>
        </p:nvSpPr>
        <p:spPr>
          <a:xfrm>
            <a:off x="6833616" y="2377440"/>
            <a:ext cx="2106168" cy="228600"/>
          </a:xfrm>
          <a:prstGeom prst="rect">
            <a:avLst/>
          </a:prstGeom>
          <a:noFill/>
          <a:ln/>
        </p:spPr>
        <p:txBody>
          <a:bodyPr wrap="square" lIns="0" tIns="0" rIns="0" bIns="0" rtlCol="0" anchor="ctr"/>
          <a:lstStyle/>
          <a:p>
            <a:pPr marL="0" indent="0">
              <a:buNone/>
            </a:pPr>
            <a:r>
              <a:rPr lang="en-US" sz="950" b="1" kern="0" spc="100">
                <a:solidFill>
                  <a:srgbClr val="D04A02"/>
                </a:solidFill>
                <a:latin typeface="Arial" pitchFamily="34" charset="0"/>
                <a:ea typeface="Arial" pitchFamily="34" charset="-122"/>
                <a:cs typeface="Arial" pitchFamily="34" charset="-120"/>
              </a:rPr>
              <a:t>MISIÓN 2</a:t>
            </a:r>
            <a:endParaRPr lang="en-US" sz="950"/>
          </a:p>
        </p:txBody>
      </p:sp>
      <p:sp>
        <p:nvSpPr>
          <p:cNvPr id="42" name="Text 40"/>
          <p:cNvSpPr/>
          <p:nvPr/>
        </p:nvSpPr>
        <p:spPr>
          <a:xfrm>
            <a:off x="6833616" y="2578608"/>
            <a:ext cx="2106168" cy="292608"/>
          </a:xfrm>
          <a:prstGeom prst="rect">
            <a:avLst/>
          </a:prstGeom>
          <a:noFill/>
          <a:ln/>
        </p:spPr>
        <p:txBody>
          <a:bodyPr wrap="square" lIns="0" tIns="0" rIns="0" bIns="0" rtlCol="0" anchor="ctr"/>
          <a:lstStyle/>
          <a:p>
            <a:pPr marL="0" indent="0">
              <a:buNone/>
            </a:pPr>
            <a:r>
              <a:rPr lang="en-US" sz="1400" b="1">
                <a:solidFill>
                  <a:srgbClr val="262626"/>
                </a:solidFill>
                <a:latin typeface="Arial" pitchFamily="34" charset="0"/>
                <a:ea typeface="Arial" pitchFamily="34" charset="-122"/>
                <a:cs typeface="Arial" pitchFamily="34" charset="-120"/>
              </a:rPr>
              <a:t>Productividad</a:t>
            </a:r>
            <a:endParaRPr lang="en-US" sz="1400"/>
          </a:p>
        </p:txBody>
      </p:sp>
      <p:sp>
        <p:nvSpPr>
          <p:cNvPr id="43" name="Text 41"/>
          <p:cNvSpPr/>
          <p:nvPr/>
        </p:nvSpPr>
        <p:spPr>
          <a:xfrm>
            <a:off x="6833616" y="2889504"/>
            <a:ext cx="2106168" cy="457200"/>
          </a:xfrm>
          <a:prstGeom prst="rect">
            <a:avLst/>
          </a:prstGeom>
          <a:noFill/>
          <a:ln/>
        </p:spPr>
        <p:txBody>
          <a:bodyPr wrap="square" lIns="0" tIns="0" rIns="0" bIns="0" rtlCol="0" anchor="t"/>
          <a:lstStyle/>
          <a:p>
            <a:pPr marL="0" indent="0">
              <a:lnSpc>
                <a:spcPct val="100000"/>
              </a:lnSpc>
              <a:buNone/>
            </a:pPr>
            <a:r>
              <a:rPr lang="en-US" sz="850">
                <a:solidFill>
                  <a:srgbClr val="595959"/>
                </a:solidFill>
                <a:latin typeface="Arial" pitchFamily="34" charset="0"/>
                <a:ea typeface="Arial" pitchFamily="34" charset="-122"/>
                <a:cs typeface="Arial" pitchFamily="34" charset="-120"/>
              </a:rPr>
              <a:t>Crecimiento basado en conocimiento, innovación y capacidades</a:t>
            </a:r>
            <a:endParaRPr lang="en-US" sz="850"/>
          </a:p>
        </p:txBody>
      </p:sp>
      <p:sp>
        <p:nvSpPr>
          <p:cNvPr id="44" name="Shape 42"/>
          <p:cNvSpPr/>
          <p:nvPr/>
        </p:nvSpPr>
        <p:spPr>
          <a:xfrm>
            <a:off x="9268968" y="2286000"/>
            <a:ext cx="2435352" cy="1078992"/>
          </a:xfrm>
          <a:prstGeom prst="rect">
            <a:avLst/>
          </a:prstGeom>
          <a:solidFill>
            <a:srgbClr val="ECECEC"/>
          </a:solidFill>
          <a:ln/>
        </p:spPr>
        <p:txBody>
          <a:bodyPr/>
          <a:lstStyle/>
          <a:p>
            <a:endParaRPr lang="en-US"/>
          </a:p>
        </p:txBody>
      </p:sp>
      <p:sp>
        <p:nvSpPr>
          <p:cNvPr id="45" name="Text 43"/>
          <p:cNvSpPr/>
          <p:nvPr/>
        </p:nvSpPr>
        <p:spPr>
          <a:xfrm>
            <a:off x="9433560" y="2377440"/>
            <a:ext cx="2106168" cy="228600"/>
          </a:xfrm>
          <a:prstGeom prst="rect">
            <a:avLst/>
          </a:prstGeom>
          <a:noFill/>
          <a:ln/>
        </p:spPr>
        <p:txBody>
          <a:bodyPr wrap="square" lIns="0" tIns="0" rIns="0" bIns="0" rtlCol="0" anchor="ctr"/>
          <a:lstStyle/>
          <a:p>
            <a:pPr marL="0" indent="0">
              <a:buNone/>
            </a:pPr>
            <a:r>
              <a:rPr lang="en-US" sz="950" b="1" kern="0" spc="100">
                <a:solidFill>
                  <a:srgbClr val="D04A02"/>
                </a:solidFill>
                <a:latin typeface="Arial" pitchFamily="34" charset="0"/>
                <a:ea typeface="Arial" pitchFamily="34" charset="-122"/>
                <a:cs typeface="Arial" pitchFamily="34" charset="-120"/>
              </a:rPr>
              <a:t>MISIÓN 3</a:t>
            </a:r>
            <a:endParaRPr lang="en-US" sz="950"/>
          </a:p>
        </p:txBody>
      </p:sp>
      <p:sp>
        <p:nvSpPr>
          <p:cNvPr id="46" name="Text 44"/>
          <p:cNvSpPr/>
          <p:nvPr/>
        </p:nvSpPr>
        <p:spPr>
          <a:xfrm>
            <a:off x="9433560" y="2578608"/>
            <a:ext cx="2106168" cy="292608"/>
          </a:xfrm>
          <a:prstGeom prst="rect">
            <a:avLst/>
          </a:prstGeom>
          <a:noFill/>
          <a:ln/>
        </p:spPr>
        <p:txBody>
          <a:bodyPr wrap="square" lIns="0" tIns="0" rIns="0" bIns="0" rtlCol="0" anchor="ctr"/>
          <a:lstStyle/>
          <a:p>
            <a:pPr marL="0" indent="0">
              <a:buNone/>
            </a:pPr>
            <a:r>
              <a:rPr lang="en-US" sz="1400" b="1">
                <a:solidFill>
                  <a:srgbClr val="262626"/>
                </a:solidFill>
                <a:latin typeface="Arial" pitchFamily="34" charset="0"/>
                <a:ea typeface="Arial" pitchFamily="34" charset="-122"/>
                <a:cs typeface="Arial" pitchFamily="34" charset="-120"/>
              </a:rPr>
              <a:t>Sostenibilidad</a:t>
            </a:r>
            <a:endParaRPr lang="en-US" sz="1400"/>
          </a:p>
        </p:txBody>
      </p:sp>
      <p:sp>
        <p:nvSpPr>
          <p:cNvPr id="47" name="Text 45"/>
          <p:cNvSpPr/>
          <p:nvPr/>
        </p:nvSpPr>
        <p:spPr>
          <a:xfrm>
            <a:off x="9433560" y="2889504"/>
            <a:ext cx="2106168" cy="457200"/>
          </a:xfrm>
          <a:prstGeom prst="rect">
            <a:avLst/>
          </a:prstGeom>
          <a:noFill/>
          <a:ln/>
        </p:spPr>
        <p:txBody>
          <a:bodyPr wrap="square" lIns="0" tIns="0" rIns="0" bIns="0" rtlCol="0" anchor="t"/>
          <a:lstStyle/>
          <a:p>
            <a:pPr marL="0" indent="0">
              <a:lnSpc>
                <a:spcPct val="100000"/>
              </a:lnSpc>
              <a:buNone/>
            </a:pPr>
            <a:r>
              <a:rPr lang="en-US" sz="850">
                <a:solidFill>
                  <a:srgbClr val="595959"/>
                </a:solidFill>
                <a:latin typeface="Arial" pitchFamily="34" charset="0"/>
                <a:ea typeface="Arial" pitchFamily="34" charset="-122"/>
                <a:cs typeface="Arial" pitchFamily="34" charset="-120"/>
              </a:rPr>
              <a:t>Transición ecológica justa: bienestar, empleo y oportunidades</a:t>
            </a:r>
            <a:endParaRPr lang="en-US" sz="850"/>
          </a:p>
        </p:txBody>
      </p:sp>
      <p:sp>
        <p:nvSpPr>
          <p:cNvPr id="48" name="Text 46"/>
          <p:cNvSpPr/>
          <p:nvPr/>
        </p:nvSpPr>
        <p:spPr>
          <a:xfrm>
            <a:off x="4069080" y="3493008"/>
            <a:ext cx="7635240" cy="237744"/>
          </a:xfrm>
          <a:prstGeom prst="rect">
            <a:avLst/>
          </a:prstGeom>
          <a:noFill/>
          <a:ln/>
        </p:spPr>
        <p:txBody>
          <a:bodyPr wrap="square" lIns="0" tIns="0" rIns="0" bIns="0" rtlCol="0" anchor="ctr"/>
          <a:lstStyle/>
          <a:p>
            <a:pPr marL="0" indent="0">
              <a:buNone/>
            </a:pPr>
            <a:r>
              <a:rPr lang="en-US" sz="1000" b="1" kern="0" spc="50">
                <a:solidFill>
                  <a:srgbClr val="595959"/>
                </a:solidFill>
                <a:latin typeface="Arial" pitchFamily="34" charset="0"/>
                <a:ea typeface="Arial" pitchFamily="34" charset="-122"/>
                <a:cs typeface="Arial" pitchFamily="34" charset="-120"/>
              </a:rPr>
              <a:t>PRINCIPIOS ORIENTADORES — transversales a las tres misiones</a:t>
            </a:r>
            <a:endParaRPr lang="en-US" sz="1000"/>
          </a:p>
        </p:txBody>
      </p:sp>
      <p:sp>
        <p:nvSpPr>
          <p:cNvPr id="49" name="Shape 47"/>
          <p:cNvSpPr/>
          <p:nvPr/>
        </p:nvSpPr>
        <p:spPr>
          <a:xfrm>
            <a:off x="4069080" y="3749040"/>
            <a:ext cx="1181100" cy="384048"/>
          </a:xfrm>
          <a:prstGeom prst="roundRect">
            <a:avLst>
              <a:gd name="adj" fmla="val 11905"/>
            </a:avLst>
          </a:prstGeom>
          <a:solidFill>
            <a:srgbClr val="E0E0E0"/>
          </a:solidFill>
          <a:ln/>
        </p:spPr>
        <p:txBody>
          <a:bodyPr/>
          <a:lstStyle/>
          <a:p>
            <a:endParaRPr lang="en-US"/>
          </a:p>
        </p:txBody>
      </p:sp>
      <p:sp>
        <p:nvSpPr>
          <p:cNvPr id="50" name="Text 48"/>
          <p:cNvSpPr/>
          <p:nvPr/>
        </p:nvSpPr>
        <p:spPr>
          <a:xfrm>
            <a:off x="4105656" y="3749040"/>
            <a:ext cx="1107948" cy="384048"/>
          </a:xfrm>
          <a:prstGeom prst="rect">
            <a:avLst/>
          </a:prstGeom>
          <a:noFill/>
          <a:ln/>
        </p:spPr>
        <p:txBody>
          <a:bodyPr wrap="square" lIns="0" tIns="0" rIns="0" bIns="0" rtlCol="0" anchor="ctr"/>
          <a:lstStyle/>
          <a:p>
            <a:pPr marL="0" indent="0" algn="ctr">
              <a:lnSpc>
                <a:spcPct val="90000"/>
              </a:lnSpc>
              <a:buNone/>
            </a:pPr>
            <a:r>
              <a:rPr lang="en-US" sz="850" b="1">
                <a:solidFill>
                  <a:srgbClr val="262626"/>
                </a:solidFill>
                <a:latin typeface="Arial" pitchFamily="34" charset="0"/>
                <a:ea typeface="Arial" pitchFamily="34" charset="-122"/>
                <a:cs typeface="Arial" pitchFamily="34" charset="-120"/>
              </a:rPr>
              <a:t>CTI para el desarrollo</a:t>
            </a:r>
            <a:endParaRPr lang="en-US" sz="850"/>
          </a:p>
        </p:txBody>
      </p:sp>
      <p:sp>
        <p:nvSpPr>
          <p:cNvPr id="51" name="Shape 49"/>
          <p:cNvSpPr/>
          <p:nvPr/>
        </p:nvSpPr>
        <p:spPr>
          <a:xfrm>
            <a:off x="5359908" y="3749040"/>
            <a:ext cx="1181100" cy="384048"/>
          </a:xfrm>
          <a:prstGeom prst="roundRect">
            <a:avLst>
              <a:gd name="adj" fmla="val 11905"/>
            </a:avLst>
          </a:prstGeom>
          <a:solidFill>
            <a:srgbClr val="E0E0E0"/>
          </a:solidFill>
          <a:ln/>
        </p:spPr>
        <p:txBody>
          <a:bodyPr/>
          <a:lstStyle/>
          <a:p>
            <a:endParaRPr lang="en-US"/>
          </a:p>
        </p:txBody>
      </p:sp>
      <p:sp>
        <p:nvSpPr>
          <p:cNvPr id="52" name="Text 50"/>
          <p:cNvSpPr/>
          <p:nvPr/>
        </p:nvSpPr>
        <p:spPr>
          <a:xfrm>
            <a:off x="5396484" y="3749040"/>
            <a:ext cx="1107948" cy="384048"/>
          </a:xfrm>
          <a:prstGeom prst="rect">
            <a:avLst/>
          </a:prstGeom>
          <a:noFill/>
          <a:ln/>
        </p:spPr>
        <p:txBody>
          <a:bodyPr wrap="square" lIns="0" tIns="0" rIns="0" bIns="0" rtlCol="0" anchor="ctr"/>
          <a:lstStyle/>
          <a:p>
            <a:pPr marL="0" indent="0" algn="ctr">
              <a:lnSpc>
                <a:spcPct val="90000"/>
              </a:lnSpc>
              <a:buNone/>
            </a:pPr>
            <a:r>
              <a:rPr lang="en-US" sz="850" b="1">
                <a:solidFill>
                  <a:srgbClr val="262626"/>
                </a:solidFill>
                <a:latin typeface="Arial" pitchFamily="34" charset="0"/>
                <a:ea typeface="Arial" pitchFamily="34" charset="-122"/>
                <a:cs typeface="Arial" pitchFamily="34" charset="-120"/>
              </a:rPr>
              <a:t>Cadenas de valor</a:t>
            </a:r>
            <a:endParaRPr lang="en-US" sz="850"/>
          </a:p>
        </p:txBody>
      </p:sp>
      <p:sp>
        <p:nvSpPr>
          <p:cNvPr id="53" name="Shape 51"/>
          <p:cNvSpPr/>
          <p:nvPr/>
        </p:nvSpPr>
        <p:spPr>
          <a:xfrm>
            <a:off x="6650736" y="3749040"/>
            <a:ext cx="1181100" cy="384048"/>
          </a:xfrm>
          <a:prstGeom prst="roundRect">
            <a:avLst>
              <a:gd name="adj" fmla="val 11905"/>
            </a:avLst>
          </a:prstGeom>
          <a:solidFill>
            <a:srgbClr val="E0E0E0"/>
          </a:solidFill>
          <a:ln/>
        </p:spPr>
        <p:txBody>
          <a:bodyPr/>
          <a:lstStyle/>
          <a:p>
            <a:endParaRPr lang="en-US"/>
          </a:p>
        </p:txBody>
      </p:sp>
      <p:sp>
        <p:nvSpPr>
          <p:cNvPr id="54" name="Text 52"/>
          <p:cNvSpPr/>
          <p:nvPr/>
        </p:nvSpPr>
        <p:spPr>
          <a:xfrm>
            <a:off x="6687312" y="3749040"/>
            <a:ext cx="1107948" cy="384048"/>
          </a:xfrm>
          <a:prstGeom prst="rect">
            <a:avLst/>
          </a:prstGeom>
          <a:noFill/>
          <a:ln/>
        </p:spPr>
        <p:txBody>
          <a:bodyPr wrap="square" lIns="0" tIns="0" rIns="0" bIns="0" rtlCol="0" anchor="ctr"/>
          <a:lstStyle/>
          <a:p>
            <a:pPr marL="0" indent="0" algn="ctr">
              <a:lnSpc>
                <a:spcPct val="90000"/>
              </a:lnSpc>
              <a:buNone/>
            </a:pPr>
            <a:r>
              <a:rPr lang="en-US" sz="850" b="1">
                <a:solidFill>
                  <a:srgbClr val="262626"/>
                </a:solidFill>
                <a:latin typeface="Arial" pitchFamily="34" charset="0"/>
                <a:ea typeface="Arial" pitchFamily="34" charset="-122"/>
                <a:cs typeface="Arial" pitchFamily="34" charset="-120"/>
              </a:rPr>
              <a:t>Territorio integrado</a:t>
            </a:r>
            <a:endParaRPr lang="en-US" sz="850"/>
          </a:p>
        </p:txBody>
      </p:sp>
      <p:sp>
        <p:nvSpPr>
          <p:cNvPr id="55" name="Shape 53"/>
          <p:cNvSpPr/>
          <p:nvPr/>
        </p:nvSpPr>
        <p:spPr>
          <a:xfrm>
            <a:off x="7941564" y="3749040"/>
            <a:ext cx="1181100" cy="384048"/>
          </a:xfrm>
          <a:prstGeom prst="roundRect">
            <a:avLst>
              <a:gd name="adj" fmla="val 11905"/>
            </a:avLst>
          </a:prstGeom>
          <a:solidFill>
            <a:srgbClr val="E0E0E0"/>
          </a:solidFill>
          <a:ln/>
        </p:spPr>
        <p:txBody>
          <a:bodyPr/>
          <a:lstStyle/>
          <a:p>
            <a:endParaRPr lang="en-US"/>
          </a:p>
        </p:txBody>
      </p:sp>
      <p:sp>
        <p:nvSpPr>
          <p:cNvPr id="56" name="Text 54"/>
          <p:cNvSpPr/>
          <p:nvPr/>
        </p:nvSpPr>
        <p:spPr>
          <a:xfrm>
            <a:off x="7978140" y="3749040"/>
            <a:ext cx="1107948" cy="384048"/>
          </a:xfrm>
          <a:prstGeom prst="rect">
            <a:avLst/>
          </a:prstGeom>
          <a:noFill/>
          <a:ln/>
        </p:spPr>
        <p:txBody>
          <a:bodyPr wrap="square" lIns="0" tIns="0" rIns="0" bIns="0" rtlCol="0" anchor="ctr"/>
          <a:lstStyle/>
          <a:p>
            <a:pPr marL="0" indent="0" algn="ctr">
              <a:lnSpc>
                <a:spcPct val="90000"/>
              </a:lnSpc>
              <a:buNone/>
            </a:pPr>
            <a:r>
              <a:rPr lang="en-US" sz="850" b="1">
                <a:solidFill>
                  <a:srgbClr val="262626"/>
                </a:solidFill>
                <a:latin typeface="Arial" pitchFamily="34" charset="0"/>
                <a:ea typeface="Arial" pitchFamily="34" charset="-122"/>
                <a:cs typeface="Arial" pitchFamily="34" charset="-120"/>
              </a:rPr>
              <a:t>Empleo de calidad</a:t>
            </a:r>
            <a:endParaRPr lang="en-US" sz="850"/>
          </a:p>
        </p:txBody>
      </p:sp>
      <p:sp>
        <p:nvSpPr>
          <p:cNvPr id="57" name="Shape 55"/>
          <p:cNvSpPr/>
          <p:nvPr/>
        </p:nvSpPr>
        <p:spPr>
          <a:xfrm>
            <a:off x="9232392" y="3749040"/>
            <a:ext cx="1181100" cy="384048"/>
          </a:xfrm>
          <a:prstGeom prst="roundRect">
            <a:avLst>
              <a:gd name="adj" fmla="val 11905"/>
            </a:avLst>
          </a:prstGeom>
          <a:solidFill>
            <a:srgbClr val="E0E0E0"/>
          </a:solidFill>
          <a:ln/>
        </p:spPr>
        <p:txBody>
          <a:bodyPr/>
          <a:lstStyle/>
          <a:p>
            <a:endParaRPr lang="en-US"/>
          </a:p>
        </p:txBody>
      </p:sp>
      <p:sp>
        <p:nvSpPr>
          <p:cNvPr id="58" name="Text 56"/>
          <p:cNvSpPr/>
          <p:nvPr/>
        </p:nvSpPr>
        <p:spPr>
          <a:xfrm>
            <a:off x="9268968" y="3749040"/>
            <a:ext cx="1107948" cy="384048"/>
          </a:xfrm>
          <a:prstGeom prst="rect">
            <a:avLst/>
          </a:prstGeom>
          <a:noFill/>
          <a:ln/>
        </p:spPr>
        <p:txBody>
          <a:bodyPr wrap="square" lIns="0" tIns="0" rIns="0" bIns="0" rtlCol="0" anchor="ctr"/>
          <a:lstStyle/>
          <a:p>
            <a:pPr marL="0" indent="0" algn="ctr">
              <a:lnSpc>
                <a:spcPct val="90000"/>
              </a:lnSpc>
              <a:buNone/>
            </a:pPr>
            <a:r>
              <a:rPr lang="en-US" sz="850" b="1">
                <a:solidFill>
                  <a:srgbClr val="262626"/>
                </a:solidFill>
                <a:latin typeface="Arial" pitchFamily="34" charset="0"/>
                <a:ea typeface="Arial" pitchFamily="34" charset="-122"/>
                <a:cs typeface="Arial" pitchFamily="34" charset="-120"/>
              </a:rPr>
              <a:t>Transiciones verde y digital</a:t>
            </a:r>
            <a:endParaRPr lang="en-US" sz="850"/>
          </a:p>
        </p:txBody>
      </p:sp>
      <p:sp>
        <p:nvSpPr>
          <p:cNvPr id="59" name="Shape 57"/>
          <p:cNvSpPr/>
          <p:nvPr/>
        </p:nvSpPr>
        <p:spPr>
          <a:xfrm>
            <a:off x="10523220" y="3749040"/>
            <a:ext cx="1181100" cy="384048"/>
          </a:xfrm>
          <a:prstGeom prst="roundRect">
            <a:avLst>
              <a:gd name="adj" fmla="val 11905"/>
            </a:avLst>
          </a:prstGeom>
          <a:solidFill>
            <a:srgbClr val="E0E0E0"/>
          </a:solidFill>
          <a:ln/>
        </p:spPr>
        <p:txBody>
          <a:bodyPr/>
          <a:lstStyle/>
          <a:p>
            <a:endParaRPr lang="en-US"/>
          </a:p>
        </p:txBody>
      </p:sp>
      <p:sp>
        <p:nvSpPr>
          <p:cNvPr id="60" name="Text 58"/>
          <p:cNvSpPr/>
          <p:nvPr/>
        </p:nvSpPr>
        <p:spPr>
          <a:xfrm>
            <a:off x="10559796" y="3749040"/>
            <a:ext cx="1107948" cy="384048"/>
          </a:xfrm>
          <a:prstGeom prst="rect">
            <a:avLst/>
          </a:prstGeom>
          <a:noFill/>
          <a:ln/>
        </p:spPr>
        <p:txBody>
          <a:bodyPr wrap="square" lIns="0" tIns="0" rIns="0" bIns="0" rtlCol="0" anchor="ctr"/>
          <a:lstStyle/>
          <a:p>
            <a:pPr marL="0" indent="0" algn="ctr">
              <a:lnSpc>
                <a:spcPct val="90000"/>
              </a:lnSpc>
              <a:buNone/>
            </a:pPr>
            <a:r>
              <a:rPr lang="en-US" sz="850" b="1">
                <a:solidFill>
                  <a:srgbClr val="262626"/>
                </a:solidFill>
                <a:latin typeface="Arial" pitchFamily="34" charset="0"/>
                <a:ea typeface="Arial" pitchFamily="34" charset="-122"/>
                <a:cs typeface="Arial" pitchFamily="34" charset="-120"/>
              </a:rPr>
              <a:t>Inversión</a:t>
            </a:r>
            <a:endParaRPr lang="en-US" sz="850"/>
          </a:p>
        </p:txBody>
      </p:sp>
      <p:sp>
        <p:nvSpPr>
          <p:cNvPr id="61" name="Shape 59"/>
          <p:cNvSpPr/>
          <p:nvPr/>
        </p:nvSpPr>
        <p:spPr>
          <a:xfrm>
            <a:off x="4069080" y="4261104"/>
            <a:ext cx="7635240" cy="1078992"/>
          </a:xfrm>
          <a:prstGeom prst="rect">
            <a:avLst/>
          </a:prstGeom>
          <a:solidFill>
            <a:srgbClr val="464646"/>
          </a:solidFill>
          <a:ln/>
        </p:spPr>
        <p:txBody>
          <a:bodyPr/>
          <a:lstStyle/>
          <a:p>
            <a:endParaRPr lang="en-US"/>
          </a:p>
        </p:txBody>
      </p:sp>
      <p:sp>
        <p:nvSpPr>
          <p:cNvPr id="62" name="Shape 60"/>
          <p:cNvSpPr/>
          <p:nvPr/>
        </p:nvSpPr>
        <p:spPr>
          <a:xfrm>
            <a:off x="4069080" y="4261104"/>
            <a:ext cx="7635240" cy="420624"/>
          </a:xfrm>
          <a:prstGeom prst="rect">
            <a:avLst/>
          </a:prstGeom>
          <a:solidFill>
            <a:srgbClr val="D04A02"/>
          </a:solidFill>
          <a:ln/>
        </p:spPr>
        <p:txBody>
          <a:bodyPr/>
          <a:lstStyle/>
          <a:p>
            <a:endParaRPr lang="en-US"/>
          </a:p>
        </p:txBody>
      </p:sp>
      <p:sp>
        <p:nvSpPr>
          <p:cNvPr id="63" name="Text 61"/>
          <p:cNvSpPr/>
          <p:nvPr/>
        </p:nvSpPr>
        <p:spPr>
          <a:xfrm>
            <a:off x="4233672" y="4261104"/>
            <a:ext cx="7360920" cy="420624"/>
          </a:xfrm>
          <a:prstGeom prst="rect">
            <a:avLst/>
          </a:prstGeom>
          <a:noFill/>
          <a:ln/>
        </p:spPr>
        <p:txBody>
          <a:bodyPr wrap="square" lIns="0" tIns="0" rIns="0" bIns="0" rtlCol="0" anchor="ctr"/>
          <a:lstStyle/>
          <a:p>
            <a:pPr marL="0" indent="0">
              <a:buNone/>
            </a:pPr>
            <a:r>
              <a:rPr lang="en-US" sz="1350" b="1">
                <a:solidFill>
                  <a:srgbClr val="FFFFFF"/>
                </a:solidFill>
                <a:latin typeface="Arial" pitchFamily="34" charset="0"/>
                <a:ea typeface="Arial" pitchFamily="34" charset="-122"/>
                <a:cs typeface="Arial" pitchFamily="34" charset="-120"/>
              </a:rPr>
              <a:t>MISIÓN COMPETITIVIDAD  →  PORTAFOLIO (ÁREA-DESAFÍO 1)</a:t>
            </a:r>
            <a:endParaRPr lang="en-US" sz="1350"/>
          </a:p>
        </p:txBody>
      </p:sp>
      <p:sp>
        <p:nvSpPr>
          <p:cNvPr id="64" name="Text 62"/>
          <p:cNvSpPr/>
          <p:nvPr/>
        </p:nvSpPr>
        <p:spPr>
          <a:xfrm>
            <a:off x="4297680" y="4700016"/>
            <a:ext cx="7178040" cy="603504"/>
          </a:xfrm>
          <a:prstGeom prst="rect">
            <a:avLst/>
          </a:prstGeom>
          <a:noFill/>
          <a:ln/>
        </p:spPr>
        <p:txBody>
          <a:bodyPr wrap="square" lIns="0" tIns="0" rIns="0" bIns="0" rtlCol="0" anchor="ctr"/>
          <a:lstStyle/>
          <a:p>
            <a:pPr marL="0" indent="0">
              <a:lnSpc>
                <a:spcPct val="110000"/>
              </a:lnSpc>
              <a:buNone/>
            </a:pPr>
            <a:r>
              <a:rPr lang="en-US" sz="1300" b="1">
                <a:solidFill>
                  <a:srgbClr val="FFFFFF"/>
                </a:solidFill>
                <a:latin typeface="Arial" pitchFamily="34" charset="0"/>
                <a:ea typeface="Arial" pitchFamily="34" charset="-122"/>
                <a:cs typeface="Arial" pitchFamily="34" charset="-120"/>
              </a:rPr>
              <a:t>16 </a:t>
            </a:r>
            <a:r>
              <a:rPr lang="en-US" sz="1300" b="1" err="1">
                <a:solidFill>
                  <a:srgbClr val="FFFFFF"/>
                </a:solidFill>
                <a:latin typeface="Arial" pitchFamily="34" charset="0"/>
                <a:ea typeface="Arial" pitchFamily="34" charset="-122"/>
                <a:cs typeface="Arial" pitchFamily="34" charset="-120"/>
              </a:rPr>
              <a:t>líneas</a:t>
            </a:r>
            <a:r>
              <a:rPr lang="en-US" sz="1300" b="1">
                <a:solidFill>
                  <a:srgbClr val="FFFFFF"/>
                </a:solidFill>
                <a:latin typeface="Arial" pitchFamily="34" charset="0"/>
                <a:ea typeface="Arial" pitchFamily="34" charset="-122"/>
                <a:cs typeface="Arial" pitchFamily="34" charset="-120"/>
              </a:rPr>
              <a:t> de </a:t>
            </a:r>
            <a:r>
              <a:rPr lang="en-US" sz="1300" b="1" err="1">
                <a:solidFill>
                  <a:srgbClr val="FFFFFF"/>
                </a:solidFill>
                <a:latin typeface="Arial" pitchFamily="34" charset="0"/>
                <a:ea typeface="Arial" pitchFamily="34" charset="-122"/>
                <a:cs typeface="Arial" pitchFamily="34" charset="-120"/>
              </a:rPr>
              <a:t>transformación</a:t>
            </a:r>
            <a:r>
              <a:rPr lang="en-US" sz="1300" b="1">
                <a:solidFill>
                  <a:srgbClr val="FFFFFF"/>
                </a:solidFill>
                <a:latin typeface="Arial" pitchFamily="34" charset="0"/>
                <a:ea typeface="Arial" pitchFamily="34" charset="-122"/>
                <a:cs typeface="Arial" pitchFamily="34" charset="-120"/>
              </a:rPr>
              <a:t>  =  </a:t>
            </a:r>
            <a:r>
              <a:rPr lang="en-US" sz="1300" b="1">
                <a:solidFill>
                  <a:srgbClr val="F26B43"/>
                </a:solidFill>
                <a:latin typeface="Arial" pitchFamily="34" charset="0"/>
                <a:ea typeface="Arial" pitchFamily="34" charset="-122"/>
                <a:cs typeface="Arial" pitchFamily="34" charset="-120"/>
              </a:rPr>
              <a:t>6 </a:t>
            </a:r>
            <a:r>
              <a:rPr lang="en-US" sz="1300" b="1" err="1">
                <a:solidFill>
                  <a:srgbClr val="F26B43"/>
                </a:solidFill>
                <a:latin typeface="Arial" pitchFamily="34" charset="0"/>
                <a:ea typeface="Arial" pitchFamily="34" charset="-122"/>
                <a:cs typeface="Arial" pitchFamily="34" charset="-120"/>
              </a:rPr>
              <a:t>vectores</a:t>
            </a:r>
            <a:r>
              <a:rPr lang="en-US" sz="1300" b="1">
                <a:solidFill>
                  <a:srgbClr val="F26B43"/>
                </a:solidFill>
                <a:latin typeface="Arial" pitchFamily="34" charset="0"/>
                <a:ea typeface="Arial" pitchFamily="34" charset="-122"/>
                <a:cs typeface="Arial" pitchFamily="34" charset="-120"/>
              </a:rPr>
              <a:t> </a:t>
            </a:r>
            <a:r>
              <a:rPr lang="en-US" sz="1300" b="1" err="1">
                <a:solidFill>
                  <a:srgbClr val="F26B43"/>
                </a:solidFill>
                <a:latin typeface="Arial" pitchFamily="34" charset="0"/>
                <a:ea typeface="Arial" pitchFamily="34" charset="-122"/>
                <a:cs typeface="Arial" pitchFamily="34" charset="-120"/>
              </a:rPr>
              <a:t>sectoriales</a:t>
            </a:r>
            <a:r>
              <a:rPr lang="en-US" sz="1300">
                <a:solidFill>
                  <a:srgbClr val="FFFFFF"/>
                </a:solidFill>
                <a:latin typeface="Arial" pitchFamily="34" charset="0"/>
                <a:ea typeface="Arial" pitchFamily="34" charset="-122"/>
                <a:cs typeface="Arial" pitchFamily="34" charset="-120"/>
              </a:rPr>
              <a:t> (</a:t>
            </a:r>
            <a:r>
              <a:rPr lang="en-US" sz="1300" err="1">
                <a:solidFill>
                  <a:srgbClr val="FFFFFF"/>
                </a:solidFill>
                <a:latin typeface="Arial" pitchFamily="34" charset="0"/>
                <a:ea typeface="Arial" pitchFamily="34" charset="-122"/>
                <a:cs typeface="Arial" pitchFamily="34" charset="-120"/>
              </a:rPr>
              <a:t>direccionalidad</a:t>
            </a:r>
            <a:r>
              <a:rPr lang="en-US" sz="1300">
                <a:solidFill>
                  <a:srgbClr val="FFFFFF"/>
                </a:solidFill>
                <a:latin typeface="Arial" pitchFamily="34" charset="0"/>
                <a:ea typeface="Arial" pitchFamily="34" charset="-122"/>
                <a:cs typeface="Arial" pitchFamily="34" charset="-120"/>
              </a:rPr>
              <a:t>)   +   </a:t>
            </a:r>
            <a:r>
              <a:rPr lang="en-US" sz="1300" b="1">
                <a:solidFill>
                  <a:srgbClr val="F26B43"/>
                </a:solidFill>
                <a:latin typeface="Arial" pitchFamily="34" charset="0"/>
                <a:ea typeface="Arial" pitchFamily="34" charset="-122"/>
                <a:cs typeface="Arial" pitchFamily="34" charset="-120"/>
              </a:rPr>
              <a:t>10 </a:t>
            </a:r>
            <a:r>
              <a:rPr lang="en-US" sz="1300" b="1" err="1">
                <a:solidFill>
                  <a:srgbClr val="F26B43"/>
                </a:solidFill>
                <a:latin typeface="Arial" pitchFamily="34" charset="0"/>
                <a:ea typeface="Arial" pitchFamily="34" charset="-122"/>
                <a:cs typeface="Arial" pitchFamily="34" charset="-120"/>
              </a:rPr>
              <a:t>vectores</a:t>
            </a:r>
            <a:r>
              <a:rPr lang="en-US" sz="1300" b="1">
                <a:solidFill>
                  <a:srgbClr val="F26B43"/>
                </a:solidFill>
                <a:latin typeface="Arial" pitchFamily="34" charset="0"/>
                <a:ea typeface="Arial" pitchFamily="34" charset="-122"/>
                <a:cs typeface="Arial" pitchFamily="34" charset="-120"/>
              </a:rPr>
              <a:t> </a:t>
            </a:r>
            <a:r>
              <a:rPr lang="en-US" sz="1300" b="1" err="1">
                <a:solidFill>
                  <a:srgbClr val="F26B43"/>
                </a:solidFill>
                <a:latin typeface="Arial" pitchFamily="34" charset="0"/>
                <a:ea typeface="Arial" pitchFamily="34" charset="-122"/>
                <a:cs typeface="Arial" pitchFamily="34" charset="-120"/>
              </a:rPr>
              <a:t>habilitadores</a:t>
            </a:r>
            <a:r>
              <a:rPr lang="en-US" sz="1300">
                <a:solidFill>
                  <a:srgbClr val="FFFFFF"/>
                </a:solidFill>
                <a:latin typeface="Arial" pitchFamily="34" charset="0"/>
                <a:ea typeface="Arial" pitchFamily="34" charset="-122"/>
                <a:cs typeface="Arial" pitchFamily="34" charset="-120"/>
              </a:rPr>
              <a:t> (</a:t>
            </a:r>
            <a:r>
              <a:rPr lang="en-US" sz="1300" err="1">
                <a:solidFill>
                  <a:srgbClr val="FFFFFF"/>
                </a:solidFill>
                <a:latin typeface="Arial" pitchFamily="34" charset="0"/>
                <a:ea typeface="Arial" pitchFamily="34" charset="-122"/>
                <a:cs typeface="Arial" pitchFamily="34" charset="-120"/>
              </a:rPr>
              <a:t>condiciones</a:t>
            </a:r>
            <a:r>
              <a:rPr lang="en-US" sz="1300">
                <a:solidFill>
                  <a:srgbClr val="FFFFFF"/>
                </a:solidFill>
                <a:latin typeface="Arial" pitchFamily="34" charset="0"/>
                <a:ea typeface="Arial" pitchFamily="34" charset="-122"/>
                <a:cs typeface="Arial" pitchFamily="34" charset="-120"/>
              </a:rPr>
              <a:t>)</a:t>
            </a:r>
            <a:endParaRPr lang="en-US" sz="1300"/>
          </a:p>
        </p:txBody>
      </p:sp>
      <p:sp>
        <p:nvSpPr>
          <p:cNvPr id="65" name="Shape 63"/>
          <p:cNvSpPr/>
          <p:nvPr/>
        </p:nvSpPr>
        <p:spPr>
          <a:xfrm>
            <a:off x="1399032" y="5532120"/>
            <a:ext cx="676656" cy="676656"/>
          </a:xfrm>
          <a:prstGeom prst="ellipse">
            <a:avLst/>
          </a:prstGeom>
          <a:solidFill>
            <a:srgbClr val="F2F2F2"/>
          </a:solidFill>
          <a:ln w="22225">
            <a:solidFill>
              <a:srgbClr val="D04A02"/>
            </a:solidFill>
            <a:prstDash val="sysDot"/>
          </a:ln>
        </p:spPr>
        <p:txBody>
          <a:bodyPr/>
          <a:lstStyle/>
          <a:p>
            <a:endParaRPr lang="en-US"/>
          </a:p>
        </p:txBody>
      </p:sp>
      <p:sp>
        <p:nvSpPr>
          <p:cNvPr id="66" name="Text 64"/>
          <p:cNvSpPr/>
          <p:nvPr/>
        </p:nvSpPr>
        <p:spPr>
          <a:xfrm>
            <a:off x="502920" y="6190488"/>
            <a:ext cx="2468880" cy="310896"/>
          </a:xfrm>
          <a:prstGeom prst="rect">
            <a:avLst/>
          </a:prstGeom>
          <a:noFill/>
          <a:ln/>
        </p:spPr>
        <p:txBody>
          <a:bodyPr wrap="square" lIns="0" tIns="0" rIns="0" bIns="0" rtlCol="0" anchor="t"/>
          <a:lstStyle/>
          <a:p>
            <a:pPr marL="0" indent="0" algn="ctr">
              <a:lnSpc>
                <a:spcPct val="95000"/>
              </a:lnSpc>
              <a:buNone/>
            </a:pPr>
            <a:r>
              <a:rPr lang="en-US" sz="1050" b="1">
                <a:solidFill>
                  <a:srgbClr val="262626"/>
                </a:solidFill>
                <a:latin typeface="Arial" pitchFamily="34" charset="0"/>
                <a:ea typeface="Arial" pitchFamily="34" charset="-122"/>
                <a:cs typeface="Arial" pitchFamily="34" charset="-120"/>
              </a:rPr>
              <a:t>Misión país</a:t>
            </a:r>
            <a:endParaRPr lang="en-US" sz="1050"/>
          </a:p>
          <a:p>
            <a:pPr marL="0" indent="0" algn="ctr">
              <a:lnSpc>
                <a:spcPct val="95000"/>
              </a:lnSpc>
              <a:buNone/>
            </a:pPr>
            <a:r>
              <a:rPr lang="en-US" sz="1050" b="1">
                <a:solidFill>
                  <a:srgbClr val="262626"/>
                </a:solidFill>
                <a:latin typeface="Arial" pitchFamily="34" charset="0"/>
                <a:ea typeface="Arial" pitchFamily="34" charset="-122"/>
                <a:cs typeface="Arial" pitchFamily="34" charset="-120"/>
              </a:rPr>
              <a:t>(rumbo)</a:t>
            </a:r>
            <a:endParaRPr lang="en-US" sz="1050"/>
          </a:p>
        </p:txBody>
      </p:sp>
      <p:sp>
        <p:nvSpPr>
          <p:cNvPr id="67" name="Shape 65"/>
          <p:cNvSpPr/>
          <p:nvPr/>
        </p:nvSpPr>
        <p:spPr>
          <a:xfrm>
            <a:off x="2286000" y="5847588"/>
            <a:ext cx="45720" cy="45720"/>
          </a:xfrm>
          <a:prstGeom prst="ellipse">
            <a:avLst/>
          </a:prstGeom>
          <a:solidFill>
            <a:srgbClr val="7F7F7F"/>
          </a:solidFill>
          <a:ln/>
        </p:spPr>
        <p:txBody>
          <a:bodyPr/>
          <a:lstStyle/>
          <a:p>
            <a:endParaRPr lang="en-US"/>
          </a:p>
        </p:txBody>
      </p:sp>
      <p:sp>
        <p:nvSpPr>
          <p:cNvPr id="68" name="Shape 66"/>
          <p:cNvSpPr/>
          <p:nvPr/>
        </p:nvSpPr>
        <p:spPr>
          <a:xfrm>
            <a:off x="2475411" y="5847588"/>
            <a:ext cx="45720" cy="45720"/>
          </a:xfrm>
          <a:prstGeom prst="ellipse">
            <a:avLst/>
          </a:prstGeom>
          <a:solidFill>
            <a:srgbClr val="7F7F7F"/>
          </a:solidFill>
          <a:ln/>
        </p:spPr>
        <p:txBody>
          <a:bodyPr/>
          <a:lstStyle/>
          <a:p>
            <a:endParaRPr lang="en-US"/>
          </a:p>
        </p:txBody>
      </p:sp>
      <p:sp>
        <p:nvSpPr>
          <p:cNvPr id="69" name="Shape 67"/>
          <p:cNvSpPr/>
          <p:nvPr/>
        </p:nvSpPr>
        <p:spPr>
          <a:xfrm>
            <a:off x="2664823" y="5847588"/>
            <a:ext cx="45720" cy="45720"/>
          </a:xfrm>
          <a:prstGeom prst="ellipse">
            <a:avLst/>
          </a:prstGeom>
          <a:solidFill>
            <a:srgbClr val="7F7F7F"/>
          </a:solidFill>
          <a:ln/>
        </p:spPr>
        <p:txBody>
          <a:bodyPr/>
          <a:lstStyle/>
          <a:p>
            <a:endParaRPr lang="en-US"/>
          </a:p>
        </p:txBody>
      </p:sp>
      <p:sp>
        <p:nvSpPr>
          <p:cNvPr id="70" name="Shape 68"/>
          <p:cNvSpPr/>
          <p:nvPr/>
        </p:nvSpPr>
        <p:spPr>
          <a:xfrm>
            <a:off x="2854234" y="5847588"/>
            <a:ext cx="45720" cy="45720"/>
          </a:xfrm>
          <a:prstGeom prst="ellipse">
            <a:avLst/>
          </a:prstGeom>
          <a:solidFill>
            <a:srgbClr val="7F7F7F"/>
          </a:solidFill>
          <a:ln/>
        </p:spPr>
        <p:txBody>
          <a:bodyPr/>
          <a:lstStyle/>
          <a:p>
            <a:endParaRPr lang="en-US"/>
          </a:p>
        </p:txBody>
      </p:sp>
      <p:sp>
        <p:nvSpPr>
          <p:cNvPr id="71" name="Shape 69"/>
          <p:cNvSpPr/>
          <p:nvPr/>
        </p:nvSpPr>
        <p:spPr>
          <a:xfrm>
            <a:off x="3043646" y="5847588"/>
            <a:ext cx="45720" cy="45720"/>
          </a:xfrm>
          <a:prstGeom prst="ellipse">
            <a:avLst/>
          </a:prstGeom>
          <a:solidFill>
            <a:srgbClr val="7F7F7F"/>
          </a:solidFill>
          <a:ln/>
        </p:spPr>
        <p:txBody>
          <a:bodyPr/>
          <a:lstStyle/>
          <a:p>
            <a:endParaRPr lang="en-US"/>
          </a:p>
        </p:txBody>
      </p:sp>
      <p:sp>
        <p:nvSpPr>
          <p:cNvPr id="72" name="Shape 70"/>
          <p:cNvSpPr/>
          <p:nvPr/>
        </p:nvSpPr>
        <p:spPr>
          <a:xfrm>
            <a:off x="3233057" y="5847588"/>
            <a:ext cx="45720" cy="45720"/>
          </a:xfrm>
          <a:prstGeom prst="ellipse">
            <a:avLst/>
          </a:prstGeom>
          <a:solidFill>
            <a:srgbClr val="7F7F7F"/>
          </a:solidFill>
          <a:ln/>
        </p:spPr>
        <p:txBody>
          <a:bodyPr/>
          <a:lstStyle/>
          <a:p>
            <a:endParaRPr lang="en-US"/>
          </a:p>
        </p:txBody>
      </p:sp>
      <p:sp>
        <p:nvSpPr>
          <p:cNvPr id="73" name="Shape 71"/>
          <p:cNvSpPr/>
          <p:nvPr/>
        </p:nvSpPr>
        <p:spPr>
          <a:xfrm rot="5400000">
            <a:off x="3593592" y="5797296"/>
            <a:ext cx="146304" cy="146304"/>
          </a:xfrm>
          <a:prstGeom prst="triangle">
            <a:avLst/>
          </a:prstGeom>
          <a:solidFill>
            <a:srgbClr val="D04A02"/>
          </a:solidFill>
          <a:ln/>
        </p:spPr>
        <p:txBody>
          <a:bodyPr/>
          <a:lstStyle/>
          <a:p>
            <a:endParaRPr lang="en-US"/>
          </a:p>
        </p:txBody>
      </p:sp>
      <p:sp>
        <p:nvSpPr>
          <p:cNvPr id="74" name="Shape 72"/>
          <p:cNvSpPr/>
          <p:nvPr/>
        </p:nvSpPr>
        <p:spPr>
          <a:xfrm>
            <a:off x="4187952" y="5532120"/>
            <a:ext cx="676656" cy="676656"/>
          </a:xfrm>
          <a:prstGeom prst="ellipse">
            <a:avLst/>
          </a:prstGeom>
          <a:solidFill>
            <a:srgbClr val="F2F2F2"/>
          </a:solidFill>
          <a:ln w="22225">
            <a:solidFill>
              <a:srgbClr val="7F7F7F"/>
            </a:solidFill>
            <a:prstDash val="sysDot"/>
          </a:ln>
        </p:spPr>
        <p:txBody>
          <a:bodyPr/>
          <a:lstStyle/>
          <a:p>
            <a:endParaRPr lang="en-US"/>
          </a:p>
        </p:txBody>
      </p:sp>
      <p:sp>
        <p:nvSpPr>
          <p:cNvPr id="75" name="Text 73"/>
          <p:cNvSpPr/>
          <p:nvPr/>
        </p:nvSpPr>
        <p:spPr>
          <a:xfrm>
            <a:off x="3291840" y="6190488"/>
            <a:ext cx="2468880" cy="310896"/>
          </a:xfrm>
          <a:prstGeom prst="rect">
            <a:avLst/>
          </a:prstGeom>
          <a:noFill/>
          <a:ln/>
        </p:spPr>
        <p:txBody>
          <a:bodyPr wrap="square" lIns="0" tIns="0" rIns="0" bIns="0" rtlCol="0" anchor="t"/>
          <a:lstStyle/>
          <a:p>
            <a:pPr marL="0" indent="0" algn="ctr">
              <a:lnSpc>
                <a:spcPct val="95000"/>
              </a:lnSpc>
              <a:buNone/>
            </a:pPr>
            <a:r>
              <a:rPr lang="en-US" sz="1050" b="1">
                <a:solidFill>
                  <a:srgbClr val="262626"/>
                </a:solidFill>
                <a:latin typeface="Arial" pitchFamily="34" charset="0"/>
                <a:ea typeface="Arial" pitchFamily="34" charset="-122"/>
                <a:cs typeface="Arial" pitchFamily="34" charset="-120"/>
              </a:rPr>
              <a:t>Líneas de</a:t>
            </a:r>
            <a:endParaRPr lang="en-US" sz="1050"/>
          </a:p>
          <a:p>
            <a:pPr marL="0" indent="0" algn="ctr">
              <a:lnSpc>
                <a:spcPct val="95000"/>
              </a:lnSpc>
              <a:buNone/>
            </a:pPr>
            <a:r>
              <a:rPr lang="en-US" sz="1050" b="1">
                <a:solidFill>
                  <a:srgbClr val="262626"/>
                </a:solidFill>
                <a:latin typeface="Arial" pitchFamily="34" charset="0"/>
                <a:ea typeface="Arial" pitchFamily="34" charset="-122"/>
                <a:cs typeface="Arial" pitchFamily="34" charset="-120"/>
              </a:rPr>
              <a:t>transformación</a:t>
            </a:r>
            <a:endParaRPr lang="en-US" sz="1050"/>
          </a:p>
        </p:txBody>
      </p:sp>
      <p:sp>
        <p:nvSpPr>
          <p:cNvPr id="76" name="Shape 74"/>
          <p:cNvSpPr/>
          <p:nvPr/>
        </p:nvSpPr>
        <p:spPr>
          <a:xfrm>
            <a:off x="5074920" y="5847588"/>
            <a:ext cx="45720" cy="45720"/>
          </a:xfrm>
          <a:prstGeom prst="ellipse">
            <a:avLst/>
          </a:prstGeom>
          <a:solidFill>
            <a:srgbClr val="7F7F7F"/>
          </a:solidFill>
          <a:ln/>
        </p:spPr>
        <p:txBody>
          <a:bodyPr/>
          <a:lstStyle/>
          <a:p>
            <a:endParaRPr lang="en-US"/>
          </a:p>
        </p:txBody>
      </p:sp>
      <p:sp>
        <p:nvSpPr>
          <p:cNvPr id="77" name="Shape 75"/>
          <p:cNvSpPr/>
          <p:nvPr/>
        </p:nvSpPr>
        <p:spPr>
          <a:xfrm>
            <a:off x="5264331" y="5847588"/>
            <a:ext cx="45720" cy="45720"/>
          </a:xfrm>
          <a:prstGeom prst="ellipse">
            <a:avLst/>
          </a:prstGeom>
          <a:solidFill>
            <a:srgbClr val="7F7F7F"/>
          </a:solidFill>
          <a:ln/>
        </p:spPr>
        <p:txBody>
          <a:bodyPr/>
          <a:lstStyle/>
          <a:p>
            <a:endParaRPr lang="en-US"/>
          </a:p>
        </p:txBody>
      </p:sp>
      <p:sp>
        <p:nvSpPr>
          <p:cNvPr id="78" name="Shape 76"/>
          <p:cNvSpPr/>
          <p:nvPr/>
        </p:nvSpPr>
        <p:spPr>
          <a:xfrm>
            <a:off x="5453743" y="5847588"/>
            <a:ext cx="45720" cy="45720"/>
          </a:xfrm>
          <a:prstGeom prst="ellipse">
            <a:avLst/>
          </a:prstGeom>
          <a:solidFill>
            <a:srgbClr val="7F7F7F"/>
          </a:solidFill>
          <a:ln/>
        </p:spPr>
        <p:txBody>
          <a:bodyPr/>
          <a:lstStyle/>
          <a:p>
            <a:endParaRPr lang="en-US"/>
          </a:p>
        </p:txBody>
      </p:sp>
      <p:sp>
        <p:nvSpPr>
          <p:cNvPr id="79" name="Shape 77"/>
          <p:cNvSpPr/>
          <p:nvPr/>
        </p:nvSpPr>
        <p:spPr>
          <a:xfrm>
            <a:off x="5643154" y="5847588"/>
            <a:ext cx="45720" cy="45720"/>
          </a:xfrm>
          <a:prstGeom prst="ellipse">
            <a:avLst/>
          </a:prstGeom>
          <a:solidFill>
            <a:srgbClr val="7F7F7F"/>
          </a:solidFill>
          <a:ln/>
        </p:spPr>
        <p:txBody>
          <a:bodyPr/>
          <a:lstStyle/>
          <a:p>
            <a:endParaRPr lang="en-US"/>
          </a:p>
        </p:txBody>
      </p:sp>
      <p:sp>
        <p:nvSpPr>
          <p:cNvPr id="80" name="Shape 78"/>
          <p:cNvSpPr/>
          <p:nvPr/>
        </p:nvSpPr>
        <p:spPr>
          <a:xfrm>
            <a:off x="5832566" y="5847588"/>
            <a:ext cx="45720" cy="45720"/>
          </a:xfrm>
          <a:prstGeom prst="ellipse">
            <a:avLst/>
          </a:prstGeom>
          <a:solidFill>
            <a:srgbClr val="7F7F7F"/>
          </a:solidFill>
          <a:ln/>
        </p:spPr>
        <p:txBody>
          <a:bodyPr/>
          <a:lstStyle/>
          <a:p>
            <a:endParaRPr lang="en-US"/>
          </a:p>
        </p:txBody>
      </p:sp>
      <p:sp>
        <p:nvSpPr>
          <p:cNvPr id="81" name="Shape 79"/>
          <p:cNvSpPr/>
          <p:nvPr/>
        </p:nvSpPr>
        <p:spPr>
          <a:xfrm>
            <a:off x="6021977" y="5847588"/>
            <a:ext cx="45720" cy="45720"/>
          </a:xfrm>
          <a:prstGeom prst="ellipse">
            <a:avLst/>
          </a:prstGeom>
          <a:solidFill>
            <a:srgbClr val="7F7F7F"/>
          </a:solidFill>
          <a:ln/>
        </p:spPr>
        <p:txBody>
          <a:bodyPr/>
          <a:lstStyle/>
          <a:p>
            <a:endParaRPr lang="en-US"/>
          </a:p>
        </p:txBody>
      </p:sp>
      <p:sp>
        <p:nvSpPr>
          <p:cNvPr id="82" name="Shape 80"/>
          <p:cNvSpPr/>
          <p:nvPr/>
        </p:nvSpPr>
        <p:spPr>
          <a:xfrm rot="5400000">
            <a:off x="6382512" y="5797296"/>
            <a:ext cx="146304" cy="146304"/>
          </a:xfrm>
          <a:prstGeom prst="triangle">
            <a:avLst/>
          </a:prstGeom>
          <a:solidFill>
            <a:srgbClr val="D04A02"/>
          </a:solidFill>
          <a:ln/>
        </p:spPr>
        <p:txBody>
          <a:bodyPr/>
          <a:lstStyle/>
          <a:p>
            <a:endParaRPr lang="en-US"/>
          </a:p>
        </p:txBody>
      </p:sp>
      <p:sp>
        <p:nvSpPr>
          <p:cNvPr id="83" name="Shape 81"/>
          <p:cNvSpPr/>
          <p:nvPr/>
        </p:nvSpPr>
        <p:spPr>
          <a:xfrm>
            <a:off x="6976872" y="5532120"/>
            <a:ext cx="676656" cy="676656"/>
          </a:xfrm>
          <a:prstGeom prst="ellipse">
            <a:avLst/>
          </a:prstGeom>
          <a:solidFill>
            <a:srgbClr val="F2F2F2"/>
          </a:solidFill>
          <a:ln w="22225">
            <a:solidFill>
              <a:srgbClr val="EB8C00"/>
            </a:solidFill>
            <a:prstDash val="sysDot"/>
          </a:ln>
        </p:spPr>
        <p:txBody>
          <a:bodyPr/>
          <a:lstStyle/>
          <a:p>
            <a:endParaRPr lang="en-US"/>
          </a:p>
        </p:txBody>
      </p:sp>
      <p:sp>
        <p:nvSpPr>
          <p:cNvPr id="84" name="Text 82"/>
          <p:cNvSpPr/>
          <p:nvPr/>
        </p:nvSpPr>
        <p:spPr>
          <a:xfrm>
            <a:off x="6080760" y="6190488"/>
            <a:ext cx="2468880" cy="310896"/>
          </a:xfrm>
          <a:prstGeom prst="rect">
            <a:avLst/>
          </a:prstGeom>
          <a:noFill/>
          <a:ln/>
        </p:spPr>
        <p:txBody>
          <a:bodyPr wrap="square" lIns="0" tIns="0" rIns="0" bIns="0" rtlCol="0" anchor="t"/>
          <a:lstStyle/>
          <a:p>
            <a:pPr marL="0" indent="0" algn="ctr">
              <a:lnSpc>
                <a:spcPct val="95000"/>
              </a:lnSpc>
              <a:buNone/>
            </a:pPr>
            <a:r>
              <a:rPr lang="en-US" sz="1050" b="1">
                <a:solidFill>
                  <a:srgbClr val="262626"/>
                </a:solidFill>
                <a:latin typeface="Arial" pitchFamily="34" charset="0"/>
                <a:ea typeface="Arial" pitchFamily="34" charset="-122"/>
                <a:cs typeface="Arial" pitchFamily="34" charset="-120"/>
              </a:rPr>
              <a:t>Portafolio de</a:t>
            </a:r>
            <a:endParaRPr lang="en-US" sz="1050"/>
          </a:p>
          <a:p>
            <a:pPr marL="0" indent="0" algn="ctr">
              <a:lnSpc>
                <a:spcPct val="95000"/>
              </a:lnSpc>
              <a:buNone/>
            </a:pPr>
            <a:r>
              <a:rPr lang="en-US" sz="1050" b="1">
                <a:solidFill>
                  <a:srgbClr val="262626"/>
                </a:solidFill>
                <a:latin typeface="Arial" pitchFamily="34" charset="0"/>
                <a:ea typeface="Arial" pitchFamily="34" charset="-122"/>
                <a:cs typeface="Arial" pitchFamily="34" charset="-120"/>
              </a:rPr>
              <a:t>iniciativas</a:t>
            </a:r>
            <a:endParaRPr lang="en-US" sz="1050"/>
          </a:p>
        </p:txBody>
      </p:sp>
      <p:sp>
        <p:nvSpPr>
          <p:cNvPr id="85" name="Shape 83"/>
          <p:cNvSpPr/>
          <p:nvPr/>
        </p:nvSpPr>
        <p:spPr>
          <a:xfrm>
            <a:off x="8549640" y="5504688"/>
            <a:ext cx="3154680" cy="777240"/>
          </a:xfrm>
          <a:prstGeom prst="rect">
            <a:avLst/>
          </a:prstGeom>
          <a:solidFill>
            <a:srgbClr val="464646"/>
          </a:solidFill>
          <a:ln/>
        </p:spPr>
        <p:txBody>
          <a:bodyPr/>
          <a:lstStyle/>
          <a:p>
            <a:endParaRPr lang="en-US"/>
          </a:p>
        </p:txBody>
      </p:sp>
      <p:sp>
        <p:nvSpPr>
          <p:cNvPr id="86" name="Shape 84"/>
          <p:cNvSpPr/>
          <p:nvPr/>
        </p:nvSpPr>
        <p:spPr>
          <a:xfrm>
            <a:off x="8714232" y="5669280"/>
            <a:ext cx="502920" cy="365760"/>
          </a:xfrm>
          <a:prstGeom prst="roundRect">
            <a:avLst>
              <a:gd name="adj" fmla="val 12500"/>
            </a:avLst>
          </a:prstGeom>
          <a:solidFill>
            <a:srgbClr val="D04A02"/>
          </a:solidFill>
          <a:ln/>
        </p:spPr>
        <p:txBody>
          <a:bodyPr/>
          <a:lstStyle/>
          <a:p>
            <a:endParaRPr lang="en-US"/>
          </a:p>
        </p:txBody>
      </p:sp>
      <p:sp>
        <p:nvSpPr>
          <p:cNvPr id="87" name="Text 85"/>
          <p:cNvSpPr/>
          <p:nvPr/>
        </p:nvSpPr>
        <p:spPr>
          <a:xfrm>
            <a:off x="8714232" y="5669280"/>
            <a:ext cx="502920" cy="365760"/>
          </a:xfrm>
          <a:prstGeom prst="rect">
            <a:avLst/>
          </a:prstGeom>
          <a:noFill/>
          <a:ln/>
        </p:spPr>
        <p:txBody>
          <a:bodyPr wrap="square" lIns="0" tIns="0" rIns="0" bIns="0" rtlCol="0" anchor="ctr"/>
          <a:lstStyle/>
          <a:p>
            <a:pPr marL="0" indent="0" algn="ctr">
              <a:buNone/>
            </a:pPr>
            <a:r>
              <a:rPr lang="en-US" sz="1250" b="1">
                <a:solidFill>
                  <a:srgbClr val="FFFFFF"/>
                </a:solidFill>
                <a:latin typeface="Arial" pitchFamily="34" charset="0"/>
                <a:ea typeface="Arial" pitchFamily="34" charset="-122"/>
                <a:cs typeface="Arial" pitchFamily="34" charset="-120"/>
              </a:rPr>
              <a:t>H10</a:t>
            </a:r>
            <a:endParaRPr lang="en-US" sz="1250"/>
          </a:p>
        </p:txBody>
      </p:sp>
      <p:sp>
        <p:nvSpPr>
          <p:cNvPr id="88" name="Text 86"/>
          <p:cNvSpPr/>
          <p:nvPr/>
        </p:nvSpPr>
        <p:spPr>
          <a:xfrm>
            <a:off x="9326880" y="5504688"/>
            <a:ext cx="2240280" cy="777240"/>
          </a:xfrm>
          <a:prstGeom prst="rect">
            <a:avLst/>
          </a:prstGeom>
          <a:noFill/>
          <a:ln/>
        </p:spPr>
        <p:txBody>
          <a:bodyPr wrap="square" lIns="0" tIns="0" rIns="0" bIns="0" rtlCol="0" anchor="ctr"/>
          <a:lstStyle/>
          <a:p>
            <a:pPr marL="0" indent="0">
              <a:lnSpc>
                <a:spcPct val="100000"/>
              </a:lnSpc>
              <a:buNone/>
            </a:pPr>
            <a:r>
              <a:rPr lang="en-US" sz="1050" b="1">
                <a:solidFill>
                  <a:srgbClr val="FFFFFF"/>
                </a:solidFill>
                <a:latin typeface="Arial" pitchFamily="34" charset="0"/>
                <a:ea typeface="Arial" pitchFamily="34" charset="-122"/>
                <a:cs typeface="Arial" pitchFamily="34" charset="-120"/>
              </a:rPr>
              <a:t>Gobernanza y capacidad institucional (TOPP) sostienen la misión</a:t>
            </a:r>
            <a:endParaRPr lang="en-US" sz="1050"/>
          </a:p>
        </p:txBody>
      </p:sp>
      <p:sp>
        <p:nvSpPr>
          <p:cNvPr id="89" name="Text 87"/>
          <p:cNvSpPr/>
          <p:nvPr/>
        </p:nvSpPr>
        <p:spPr>
          <a:xfrm>
            <a:off x="457200" y="6473952"/>
            <a:ext cx="1828800" cy="274320"/>
          </a:xfrm>
          <a:prstGeom prst="rect">
            <a:avLst/>
          </a:prstGeom>
          <a:noFill/>
          <a:ln/>
        </p:spPr>
        <p:txBody>
          <a:bodyPr wrap="square" lIns="0" tIns="0" rIns="0" bIns="0" rtlCol="0" anchor="ctr"/>
          <a:lstStyle/>
          <a:p>
            <a:pPr marL="0" indent="0">
              <a:buNone/>
            </a:pPr>
            <a:r>
              <a:rPr lang="en-US" sz="1000">
                <a:solidFill>
                  <a:srgbClr val="7F7F7F"/>
                </a:solidFill>
                <a:latin typeface="Arial" pitchFamily="34" charset="0"/>
                <a:ea typeface="Arial" pitchFamily="34" charset="-122"/>
                <a:cs typeface="Arial" pitchFamily="34" charset="-120"/>
              </a:rPr>
              <a:t>PwC</a:t>
            </a:r>
            <a:endParaRPr lang="en-US" sz="1000"/>
          </a:p>
        </p:txBody>
      </p:sp>
      <p:sp>
        <p:nvSpPr>
          <p:cNvPr id="90" name="Text 88"/>
          <p:cNvSpPr/>
          <p:nvPr/>
        </p:nvSpPr>
        <p:spPr>
          <a:xfrm>
            <a:off x="11277295" y="6473952"/>
            <a:ext cx="411480" cy="274320"/>
          </a:xfrm>
          <a:prstGeom prst="rect">
            <a:avLst/>
          </a:prstGeom>
          <a:noFill/>
          <a:ln/>
        </p:spPr>
        <p:txBody>
          <a:bodyPr wrap="square" lIns="0" tIns="0" rIns="0" bIns="0" rtlCol="0" anchor="ctr"/>
          <a:lstStyle/>
          <a:p>
            <a:pPr marL="0" indent="0" algn="r">
              <a:buNone/>
            </a:pPr>
            <a:r>
              <a:rPr lang="en-US" sz="1000">
                <a:solidFill>
                  <a:srgbClr val="7F7F7F"/>
                </a:solidFill>
                <a:latin typeface="Arial" pitchFamily="34" charset="0"/>
                <a:ea typeface="Arial" pitchFamily="34" charset="-122"/>
                <a:cs typeface="Arial" pitchFamily="34" charset="-120"/>
              </a:rPr>
              <a:t>9</a:t>
            </a:r>
            <a:endParaRPr lang="en-US" sz="1000"/>
          </a:p>
        </p:txBody>
      </p:sp>
    </p:spTree>
    <p:extLst>
      <p:ext uri="{BB962C8B-B14F-4D97-AF65-F5344CB8AC3E}">
        <p14:creationId xmlns:p14="http://schemas.microsoft.com/office/powerpoint/2010/main" val="34009067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0" y="0"/>
            <a:ext cx="12191695" cy="1097280"/>
          </a:xfrm>
          <a:prstGeom prst="rect">
            <a:avLst/>
          </a:prstGeom>
          <a:solidFill>
            <a:srgbClr val="F2F2F2"/>
          </a:solidFill>
          <a:ln/>
        </p:spPr>
        <p:txBody>
          <a:bodyPr/>
          <a:lstStyle/>
          <a:p>
            <a:endParaRPr lang="en-US"/>
          </a:p>
        </p:txBody>
      </p:sp>
      <p:sp>
        <p:nvSpPr>
          <p:cNvPr id="3" name="Text 1"/>
          <p:cNvSpPr/>
          <p:nvPr/>
        </p:nvSpPr>
        <p:spPr>
          <a:xfrm>
            <a:off x="502920" y="146304"/>
            <a:ext cx="7680960" cy="822960"/>
          </a:xfrm>
          <a:prstGeom prst="rect">
            <a:avLst/>
          </a:prstGeom>
          <a:noFill/>
          <a:ln/>
        </p:spPr>
        <p:txBody>
          <a:bodyPr wrap="square" lIns="0" tIns="0" rIns="0" bIns="0" rtlCol="0" anchor="ctr"/>
          <a:lstStyle/>
          <a:p>
            <a:pPr marL="0" indent="0">
              <a:lnSpc>
                <a:spcPct val="98000"/>
              </a:lnSpc>
              <a:buNone/>
            </a:pPr>
            <a:r>
              <a:rPr lang="en-US" sz="2700">
                <a:solidFill>
                  <a:srgbClr val="262626"/>
                </a:solidFill>
                <a:latin typeface="Georgia" pitchFamily="34" charset="0"/>
                <a:ea typeface="Georgia" pitchFamily="34" charset="-122"/>
                <a:cs typeface="Georgia" pitchFamily="34" charset="-120"/>
              </a:rPr>
              <a:t>Vectores habilitadores (H1–H10)</a:t>
            </a:r>
            <a:endParaRPr lang="en-US" sz="2700"/>
          </a:p>
        </p:txBody>
      </p:sp>
      <p:sp>
        <p:nvSpPr>
          <p:cNvPr id="4" name="Shape 2"/>
          <p:cNvSpPr/>
          <p:nvPr/>
        </p:nvSpPr>
        <p:spPr>
          <a:xfrm rot="16200000">
            <a:off x="10378440" y="182880"/>
            <a:ext cx="164592" cy="164592"/>
          </a:xfrm>
          <a:prstGeom prst="triangle">
            <a:avLst/>
          </a:prstGeom>
          <a:solidFill>
            <a:srgbClr val="D04A02"/>
          </a:solidFill>
          <a:ln/>
        </p:spPr>
        <p:txBody>
          <a:bodyPr/>
          <a:lstStyle/>
          <a:p>
            <a:endParaRPr lang="en-US"/>
          </a:p>
        </p:txBody>
      </p:sp>
      <p:sp>
        <p:nvSpPr>
          <p:cNvPr id="5" name="Shape 3"/>
          <p:cNvSpPr/>
          <p:nvPr/>
        </p:nvSpPr>
        <p:spPr>
          <a:xfrm rot="16200000">
            <a:off x="10607040" y="182880"/>
            <a:ext cx="164592" cy="164592"/>
          </a:xfrm>
          <a:prstGeom prst="triangle">
            <a:avLst/>
          </a:prstGeom>
          <a:solidFill>
            <a:srgbClr val="F26B43"/>
          </a:solidFill>
          <a:ln/>
        </p:spPr>
        <p:txBody>
          <a:bodyPr/>
          <a:lstStyle/>
          <a:p>
            <a:endParaRPr lang="en-US"/>
          </a:p>
        </p:txBody>
      </p:sp>
      <p:sp>
        <p:nvSpPr>
          <p:cNvPr id="6" name="Shape 4"/>
          <p:cNvSpPr/>
          <p:nvPr/>
        </p:nvSpPr>
        <p:spPr>
          <a:xfrm rot="16200000">
            <a:off x="10835640" y="182880"/>
            <a:ext cx="164592" cy="164592"/>
          </a:xfrm>
          <a:prstGeom prst="triangle">
            <a:avLst/>
          </a:prstGeom>
          <a:solidFill>
            <a:srgbClr val="EB8C00"/>
          </a:solidFill>
          <a:ln/>
        </p:spPr>
        <p:txBody>
          <a:bodyPr/>
          <a:lstStyle/>
          <a:p>
            <a:endParaRPr lang="en-US"/>
          </a:p>
        </p:txBody>
      </p:sp>
      <p:sp>
        <p:nvSpPr>
          <p:cNvPr id="7" name="Shape 5"/>
          <p:cNvSpPr/>
          <p:nvPr/>
        </p:nvSpPr>
        <p:spPr>
          <a:xfrm rot="16200000">
            <a:off x="11064240" y="182880"/>
            <a:ext cx="164592" cy="164592"/>
          </a:xfrm>
          <a:prstGeom prst="triangle">
            <a:avLst/>
          </a:prstGeom>
          <a:solidFill>
            <a:srgbClr val="D04A02"/>
          </a:solidFill>
          <a:ln/>
        </p:spPr>
        <p:txBody>
          <a:bodyPr/>
          <a:lstStyle/>
          <a:p>
            <a:endParaRPr lang="en-US"/>
          </a:p>
        </p:txBody>
      </p:sp>
      <p:sp>
        <p:nvSpPr>
          <p:cNvPr id="8" name="Shape 6"/>
          <p:cNvSpPr/>
          <p:nvPr/>
        </p:nvSpPr>
        <p:spPr>
          <a:xfrm rot="16200000">
            <a:off x="11292840" y="182880"/>
            <a:ext cx="164592" cy="164592"/>
          </a:xfrm>
          <a:prstGeom prst="triangle">
            <a:avLst/>
          </a:prstGeom>
          <a:solidFill>
            <a:srgbClr val="7F7F7F"/>
          </a:solidFill>
          <a:ln/>
        </p:spPr>
        <p:txBody>
          <a:bodyPr/>
          <a:lstStyle/>
          <a:p>
            <a:endParaRPr lang="en-US"/>
          </a:p>
        </p:txBody>
      </p:sp>
      <p:sp>
        <p:nvSpPr>
          <p:cNvPr id="9" name="Shape 7"/>
          <p:cNvSpPr/>
          <p:nvPr/>
        </p:nvSpPr>
        <p:spPr>
          <a:xfrm rot="16200000">
            <a:off x="11521440" y="182880"/>
            <a:ext cx="164592" cy="164592"/>
          </a:xfrm>
          <a:prstGeom prst="triangle">
            <a:avLst/>
          </a:prstGeom>
          <a:solidFill>
            <a:srgbClr val="F26B43"/>
          </a:solidFill>
          <a:ln/>
        </p:spPr>
        <p:txBody>
          <a:bodyPr/>
          <a:lstStyle/>
          <a:p>
            <a:endParaRPr lang="en-US"/>
          </a:p>
        </p:txBody>
      </p:sp>
      <p:sp>
        <p:nvSpPr>
          <p:cNvPr id="10" name="Shape 8"/>
          <p:cNvSpPr/>
          <p:nvPr/>
        </p:nvSpPr>
        <p:spPr>
          <a:xfrm rot="16200000">
            <a:off x="10378440" y="411480"/>
            <a:ext cx="164592" cy="164592"/>
          </a:xfrm>
          <a:prstGeom prst="triangle">
            <a:avLst/>
          </a:prstGeom>
          <a:solidFill>
            <a:srgbClr val="EB8C00"/>
          </a:solidFill>
          <a:ln/>
        </p:spPr>
        <p:txBody>
          <a:bodyPr/>
          <a:lstStyle/>
          <a:p>
            <a:endParaRPr lang="en-US"/>
          </a:p>
        </p:txBody>
      </p:sp>
      <p:sp>
        <p:nvSpPr>
          <p:cNvPr id="11" name="Shape 9"/>
          <p:cNvSpPr/>
          <p:nvPr/>
        </p:nvSpPr>
        <p:spPr>
          <a:xfrm rot="16200000">
            <a:off x="10607040" y="411480"/>
            <a:ext cx="164592" cy="164592"/>
          </a:xfrm>
          <a:prstGeom prst="triangle">
            <a:avLst/>
          </a:prstGeom>
          <a:solidFill>
            <a:srgbClr val="D04A02"/>
          </a:solidFill>
          <a:ln/>
        </p:spPr>
        <p:txBody>
          <a:bodyPr/>
          <a:lstStyle/>
          <a:p>
            <a:endParaRPr lang="en-US"/>
          </a:p>
        </p:txBody>
      </p:sp>
      <p:sp>
        <p:nvSpPr>
          <p:cNvPr id="12" name="Shape 10"/>
          <p:cNvSpPr/>
          <p:nvPr/>
        </p:nvSpPr>
        <p:spPr>
          <a:xfrm rot="16200000">
            <a:off x="10835640" y="411480"/>
            <a:ext cx="164592" cy="164592"/>
          </a:xfrm>
          <a:prstGeom prst="triangle">
            <a:avLst/>
          </a:prstGeom>
          <a:solidFill>
            <a:srgbClr val="7F7F7F"/>
          </a:solidFill>
          <a:ln/>
        </p:spPr>
        <p:txBody>
          <a:bodyPr/>
          <a:lstStyle/>
          <a:p>
            <a:endParaRPr lang="en-US"/>
          </a:p>
        </p:txBody>
      </p:sp>
      <p:sp>
        <p:nvSpPr>
          <p:cNvPr id="13" name="Shape 11"/>
          <p:cNvSpPr/>
          <p:nvPr/>
        </p:nvSpPr>
        <p:spPr>
          <a:xfrm rot="16200000">
            <a:off x="11064240" y="411480"/>
            <a:ext cx="164592" cy="164592"/>
          </a:xfrm>
          <a:prstGeom prst="triangle">
            <a:avLst/>
          </a:prstGeom>
          <a:solidFill>
            <a:srgbClr val="F26B43"/>
          </a:solidFill>
          <a:ln/>
        </p:spPr>
        <p:txBody>
          <a:bodyPr/>
          <a:lstStyle/>
          <a:p>
            <a:endParaRPr lang="en-US"/>
          </a:p>
        </p:txBody>
      </p:sp>
      <p:sp>
        <p:nvSpPr>
          <p:cNvPr id="14" name="Shape 12"/>
          <p:cNvSpPr/>
          <p:nvPr/>
        </p:nvSpPr>
        <p:spPr>
          <a:xfrm rot="16200000">
            <a:off x="11292840" y="411480"/>
            <a:ext cx="164592" cy="164592"/>
          </a:xfrm>
          <a:prstGeom prst="triangle">
            <a:avLst/>
          </a:prstGeom>
          <a:solidFill>
            <a:srgbClr val="D04A02"/>
          </a:solidFill>
          <a:ln/>
        </p:spPr>
        <p:txBody>
          <a:bodyPr/>
          <a:lstStyle/>
          <a:p>
            <a:endParaRPr lang="en-US"/>
          </a:p>
        </p:txBody>
      </p:sp>
      <p:sp>
        <p:nvSpPr>
          <p:cNvPr id="15" name="Shape 13"/>
          <p:cNvSpPr/>
          <p:nvPr/>
        </p:nvSpPr>
        <p:spPr>
          <a:xfrm rot="16200000">
            <a:off x="11521440" y="411480"/>
            <a:ext cx="164592" cy="164592"/>
          </a:xfrm>
          <a:prstGeom prst="triangle">
            <a:avLst/>
          </a:prstGeom>
          <a:solidFill>
            <a:srgbClr val="F26B43"/>
          </a:solidFill>
          <a:ln/>
        </p:spPr>
        <p:txBody>
          <a:bodyPr/>
          <a:lstStyle/>
          <a:p>
            <a:endParaRPr lang="en-US"/>
          </a:p>
        </p:txBody>
      </p:sp>
      <p:sp>
        <p:nvSpPr>
          <p:cNvPr id="16" name="Shape 14"/>
          <p:cNvSpPr/>
          <p:nvPr/>
        </p:nvSpPr>
        <p:spPr>
          <a:xfrm rot="16200000">
            <a:off x="10378440" y="640080"/>
            <a:ext cx="164592" cy="164592"/>
          </a:xfrm>
          <a:prstGeom prst="triangle">
            <a:avLst/>
          </a:prstGeom>
          <a:solidFill>
            <a:srgbClr val="7F7F7F"/>
          </a:solidFill>
          <a:ln/>
        </p:spPr>
        <p:txBody>
          <a:bodyPr/>
          <a:lstStyle/>
          <a:p>
            <a:endParaRPr lang="en-US"/>
          </a:p>
        </p:txBody>
      </p:sp>
      <p:sp>
        <p:nvSpPr>
          <p:cNvPr id="17" name="Shape 15"/>
          <p:cNvSpPr/>
          <p:nvPr/>
        </p:nvSpPr>
        <p:spPr>
          <a:xfrm rot="16200000">
            <a:off x="10607040" y="640080"/>
            <a:ext cx="164592" cy="164592"/>
          </a:xfrm>
          <a:prstGeom prst="triangle">
            <a:avLst/>
          </a:prstGeom>
          <a:solidFill>
            <a:srgbClr val="F26B43"/>
          </a:solidFill>
          <a:ln/>
        </p:spPr>
        <p:txBody>
          <a:bodyPr/>
          <a:lstStyle/>
          <a:p>
            <a:endParaRPr lang="en-US"/>
          </a:p>
        </p:txBody>
      </p:sp>
      <p:sp>
        <p:nvSpPr>
          <p:cNvPr id="18" name="Shape 16"/>
          <p:cNvSpPr/>
          <p:nvPr/>
        </p:nvSpPr>
        <p:spPr>
          <a:xfrm rot="16200000">
            <a:off x="10835640" y="640080"/>
            <a:ext cx="164592" cy="164592"/>
          </a:xfrm>
          <a:prstGeom prst="triangle">
            <a:avLst/>
          </a:prstGeom>
          <a:solidFill>
            <a:srgbClr val="D04A02"/>
          </a:solidFill>
          <a:ln/>
        </p:spPr>
        <p:txBody>
          <a:bodyPr/>
          <a:lstStyle/>
          <a:p>
            <a:endParaRPr lang="en-US"/>
          </a:p>
        </p:txBody>
      </p:sp>
      <p:sp>
        <p:nvSpPr>
          <p:cNvPr id="19" name="Shape 17"/>
          <p:cNvSpPr/>
          <p:nvPr/>
        </p:nvSpPr>
        <p:spPr>
          <a:xfrm rot="16200000">
            <a:off x="11064240" y="640080"/>
            <a:ext cx="164592" cy="164592"/>
          </a:xfrm>
          <a:prstGeom prst="triangle">
            <a:avLst/>
          </a:prstGeom>
          <a:solidFill>
            <a:srgbClr val="F26B43"/>
          </a:solidFill>
          <a:ln/>
        </p:spPr>
        <p:txBody>
          <a:bodyPr/>
          <a:lstStyle/>
          <a:p>
            <a:endParaRPr lang="en-US"/>
          </a:p>
        </p:txBody>
      </p:sp>
      <p:sp>
        <p:nvSpPr>
          <p:cNvPr id="20" name="Shape 18"/>
          <p:cNvSpPr/>
          <p:nvPr/>
        </p:nvSpPr>
        <p:spPr>
          <a:xfrm rot="16200000">
            <a:off x="11292840" y="640080"/>
            <a:ext cx="164592" cy="164592"/>
          </a:xfrm>
          <a:prstGeom prst="triangle">
            <a:avLst/>
          </a:prstGeom>
          <a:solidFill>
            <a:srgbClr val="EB8C00"/>
          </a:solidFill>
          <a:ln/>
        </p:spPr>
        <p:txBody>
          <a:bodyPr/>
          <a:lstStyle/>
          <a:p>
            <a:endParaRPr lang="en-US"/>
          </a:p>
        </p:txBody>
      </p:sp>
      <p:sp>
        <p:nvSpPr>
          <p:cNvPr id="21" name="Shape 19"/>
          <p:cNvSpPr/>
          <p:nvPr/>
        </p:nvSpPr>
        <p:spPr>
          <a:xfrm rot="16200000">
            <a:off x="11521440" y="640080"/>
            <a:ext cx="164592" cy="164592"/>
          </a:xfrm>
          <a:prstGeom prst="triangle">
            <a:avLst/>
          </a:prstGeom>
          <a:solidFill>
            <a:srgbClr val="D04A02"/>
          </a:solidFill>
          <a:ln/>
        </p:spPr>
        <p:txBody>
          <a:bodyPr/>
          <a:lstStyle/>
          <a:p>
            <a:endParaRPr lang="en-US"/>
          </a:p>
        </p:txBody>
      </p:sp>
      <p:sp>
        <p:nvSpPr>
          <p:cNvPr id="22" name="Shape 20"/>
          <p:cNvSpPr/>
          <p:nvPr/>
        </p:nvSpPr>
        <p:spPr>
          <a:xfrm rot="16200000">
            <a:off x="10378440" y="868680"/>
            <a:ext cx="164592" cy="164592"/>
          </a:xfrm>
          <a:prstGeom prst="triangle">
            <a:avLst/>
          </a:prstGeom>
          <a:solidFill>
            <a:srgbClr val="D04A02"/>
          </a:solidFill>
          <a:ln/>
        </p:spPr>
        <p:txBody>
          <a:bodyPr/>
          <a:lstStyle/>
          <a:p>
            <a:endParaRPr lang="en-US"/>
          </a:p>
        </p:txBody>
      </p:sp>
      <p:sp>
        <p:nvSpPr>
          <p:cNvPr id="23" name="Shape 21"/>
          <p:cNvSpPr/>
          <p:nvPr/>
        </p:nvSpPr>
        <p:spPr>
          <a:xfrm rot="16200000">
            <a:off x="10607040" y="868680"/>
            <a:ext cx="164592" cy="164592"/>
          </a:xfrm>
          <a:prstGeom prst="triangle">
            <a:avLst/>
          </a:prstGeom>
          <a:solidFill>
            <a:srgbClr val="F26B43"/>
          </a:solidFill>
          <a:ln/>
        </p:spPr>
        <p:txBody>
          <a:bodyPr/>
          <a:lstStyle/>
          <a:p>
            <a:endParaRPr lang="en-US"/>
          </a:p>
        </p:txBody>
      </p:sp>
      <p:sp>
        <p:nvSpPr>
          <p:cNvPr id="24" name="Shape 22"/>
          <p:cNvSpPr/>
          <p:nvPr/>
        </p:nvSpPr>
        <p:spPr>
          <a:xfrm rot="16200000">
            <a:off x="10835640" y="868680"/>
            <a:ext cx="164592" cy="164592"/>
          </a:xfrm>
          <a:prstGeom prst="triangle">
            <a:avLst/>
          </a:prstGeom>
          <a:solidFill>
            <a:srgbClr val="EB8C00"/>
          </a:solidFill>
          <a:ln/>
        </p:spPr>
        <p:txBody>
          <a:bodyPr/>
          <a:lstStyle/>
          <a:p>
            <a:endParaRPr lang="en-US"/>
          </a:p>
        </p:txBody>
      </p:sp>
      <p:sp>
        <p:nvSpPr>
          <p:cNvPr id="25" name="Shape 23"/>
          <p:cNvSpPr/>
          <p:nvPr/>
        </p:nvSpPr>
        <p:spPr>
          <a:xfrm rot="16200000">
            <a:off x="11064240" y="868680"/>
            <a:ext cx="164592" cy="164592"/>
          </a:xfrm>
          <a:prstGeom prst="triangle">
            <a:avLst/>
          </a:prstGeom>
          <a:solidFill>
            <a:srgbClr val="D04A02"/>
          </a:solidFill>
          <a:ln/>
        </p:spPr>
        <p:txBody>
          <a:bodyPr/>
          <a:lstStyle/>
          <a:p>
            <a:endParaRPr lang="en-US"/>
          </a:p>
        </p:txBody>
      </p:sp>
      <p:sp>
        <p:nvSpPr>
          <p:cNvPr id="26" name="Shape 24"/>
          <p:cNvSpPr/>
          <p:nvPr/>
        </p:nvSpPr>
        <p:spPr>
          <a:xfrm rot="16200000">
            <a:off x="11292840" y="868680"/>
            <a:ext cx="164592" cy="164592"/>
          </a:xfrm>
          <a:prstGeom prst="triangle">
            <a:avLst/>
          </a:prstGeom>
          <a:solidFill>
            <a:srgbClr val="7F7F7F"/>
          </a:solidFill>
          <a:ln/>
        </p:spPr>
        <p:txBody>
          <a:bodyPr/>
          <a:lstStyle/>
          <a:p>
            <a:endParaRPr lang="en-US"/>
          </a:p>
        </p:txBody>
      </p:sp>
      <p:sp>
        <p:nvSpPr>
          <p:cNvPr id="27" name="Shape 25"/>
          <p:cNvSpPr/>
          <p:nvPr/>
        </p:nvSpPr>
        <p:spPr>
          <a:xfrm rot="16200000">
            <a:off x="11521440" y="868680"/>
            <a:ext cx="164592" cy="164592"/>
          </a:xfrm>
          <a:prstGeom prst="triangle">
            <a:avLst/>
          </a:prstGeom>
          <a:solidFill>
            <a:srgbClr val="F26B43"/>
          </a:solidFill>
          <a:ln/>
        </p:spPr>
        <p:txBody>
          <a:bodyPr/>
          <a:lstStyle/>
          <a:p>
            <a:endParaRPr lang="en-US"/>
          </a:p>
        </p:txBody>
      </p:sp>
      <p:sp>
        <p:nvSpPr>
          <p:cNvPr id="28" name="Shape 26"/>
          <p:cNvSpPr/>
          <p:nvPr/>
        </p:nvSpPr>
        <p:spPr>
          <a:xfrm>
            <a:off x="0" y="1097280"/>
            <a:ext cx="12191695" cy="64008"/>
          </a:xfrm>
          <a:prstGeom prst="rect">
            <a:avLst/>
          </a:prstGeom>
          <a:solidFill>
            <a:srgbClr val="D04A02"/>
          </a:solidFill>
          <a:ln/>
        </p:spPr>
        <p:txBody>
          <a:bodyPr/>
          <a:lstStyle/>
          <a:p>
            <a:endParaRPr lang="en-US"/>
          </a:p>
        </p:txBody>
      </p:sp>
      <p:sp>
        <p:nvSpPr>
          <p:cNvPr id="29" name="Shape 27"/>
          <p:cNvSpPr/>
          <p:nvPr/>
        </p:nvSpPr>
        <p:spPr>
          <a:xfrm>
            <a:off x="502920" y="1371600"/>
            <a:ext cx="6126480" cy="475488"/>
          </a:xfrm>
          <a:prstGeom prst="homePlate">
            <a:avLst/>
          </a:prstGeom>
          <a:solidFill>
            <a:schemeClr val="tx2"/>
          </a:solidFill>
          <a:ln/>
        </p:spPr>
        <p:txBody>
          <a:bodyPr/>
          <a:lstStyle/>
          <a:p>
            <a:endParaRPr lang="en-US"/>
          </a:p>
        </p:txBody>
      </p:sp>
      <p:sp>
        <p:nvSpPr>
          <p:cNvPr id="30" name="Text 28"/>
          <p:cNvSpPr/>
          <p:nvPr/>
        </p:nvSpPr>
        <p:spPr>
          <a:xfrm>
            <a:off x="667512" y="1371600"/>
            <a:ext cx="5623560" cy="475488"/>
          </a:xfrm>
          <a:prstGeom prst="rect">
            <a:avLst/>
          </a:prstGeom>
          <a:noFill/>
          <a:ln/>
        </p:spPr>
        <p:txBody>
          <a:bodyPr wrap="square" lIns="0" tIns="0" rIns="0" bIns="0" rtlCol="0" anchor="ctr"/>
          <a:lstStyle/>
          <a:p>
            <a:pPr marL="0" indent="0">
              <a:buNone/>
            </a:pPr>
            <a:r>
              <a:rPr lang="en-US" sz="1500" b="1">
                <a:solidFill>
                  <a:srgbClr val="FFFFFF"/>
                </a:solidFill>
                <a:latin typeface="Arial" pitchFamily="34" charset="0"/>
                <a:ea typeface="Arial" pitchFamily="34" charset="-122"/>
                <a:cs typeface="Arial" pitchFamily="34" charset="-120"/>
              </a:rPr>
              <a:t>➔  Las condiciones transversales para que lo sectorial opere</a:t>
            </a:r>
            <a:endParaRPr lang="en-US" sz="1500"/>
          </a:p>
        </p:txBody>
      </p:sp>
      <p:sp>
        <p:nvSpPr>
          <p:cNvPr id="31" name="Shape 29"/>
          <p:cNvSpPr/>
          <p:nvPr/>
        </p:nvSpPr>
        <p:spPr>
          <a:xfrm>
            <a:off x="502920" y="2103120"/>
            <a:ext cx="3630168" cy="420624"/>
          </a:xfrm>
          <a:prstGeom prst="rect">
            <a:avLst/>
          </a:prstGeom>
          <a:solidFill>
            <a:schemeClr val="tx2"/>
          </a:solidFill>
          <a:ln/>
        </p:spPr>
        <p:txBody>
          <a:bodyPr/>
          <a:lstStyle/>
          <a:p>
            <a:endParaRPr lang="en-US"/>
          </a:p>
        </p:txBody>
      </p:sp>
      <p:sp>
        <p:nvSpPr>
          <p:cNvPr id="32" name="Text 30"/>
          <p:cNvSpPr/>
          <p:nvPr/>
        </p:nvSpPr>
        <p:spPr>
          <a:xfrm>
            <a:off x="667512" y="2103120"/>
            <a:ext cx="3355848" cy="420624"/>
          </a:xfrm>
          <a:prstGeom prst="rect">
            <a:avLst/>
          </a:prstGeom>
          <a:noFill/>
          <a:ln/>
        </p:spPr>
        <p:txBody>
          <a:bodyPr wrap="square" lIns="0" tIns="0" rIns="0" bIns="0" rtlCol="0" anchor="ctr"/>
          <a:lstStyle/>
          <a:p>
            <a:pPr marL="0" indent="0">
              <a:buNone/>
            </a:pPr>
            <a:r>
              <a:rPr lang="en-US" sz="1350" b="1">
                <a:solidFill>
                  <a:srgbClr val="FFFFFF"/>
                </a:solidFill>
                <a:latin typeface="Arial" pitchFamily="34" charset="0"/>
                <a:ea typeface="Arial" pitchFamily="34" charset="-122"/>
                <a:cs typeface="Arial" pitchFamily="34" charset="-120"/>
              </a:rPr>
              <a:t>Talento, conocimiento y capital</a:t>
            </a:r>
            <a:endParaRPr lang="en-US" sz="1350"/>
          </a:p>
        </p:txBody>
      </p:sp>
      <p:sp>
        <p:nvSpPr>
          <p:cNvPr id="33" name="Shape 31"/>
          <p:cNvSpPr/>
          <p:nvPr/>
        </p:nvSpPr>
        <p:spPr>
          <a:xfrm>
            <a:off x="502920" y="2523744"/>
            <a:ext cx="3630168" cy="2880360"/>
          </a:xfrm>
          <a:prstGeom prst="rect">
            <a:avLst/>
          </a:prstGeom>
          <a:solidFill>
            <a:srgbClr val="ECECEC"/>
          </a:solidFill>
          <a:ln/>
        </p:spPr>
        <p:txBody>
          <a:bodyPr/>
          <a:lstStyle/>
          <a:p>
            <a:endParaRPr lang="en-US"/>
          </a:p>
        </p:txBody>
      </p:sp>
      <p:sp>
        <p:nvSpPr>
          <p:cNvPr id="34" name="Shape 32"/>
          <p:cNvSpPr/>
          <p:nvPr/>
        </p:nvSpPr>
        <p:spPr>
          <a:xfrm>
            <a:off x="667512" y="2706624"/>
            <a:ext cx="457200" cy="310896"/>
          </a:xfrm>
          <a:prstGeom prst="roundRect">
            <a:avLst>
              <a:gd name="adj" fmla="val 14706"/>
            </a:avLst>
          </a:prstGeom>
          <a:solidFill>
            <a:schemeClr val="tx2"/>
          </a:solidFill>
          <a:ln/>
        </p:spPr>
        <p:txBody>
          <a:bodyPr/>
          <a:lstStyle/>
          <a:p>
            <a:endParaRPr lang="en-US"/>
          </a:p>
        </p:txBody>
      </p:sp>
      <p:sp>
        <p:nvSpPr>
          <p:cNvPr id="35" name="Text 33"/>
          <p:cNvSpPr/>
          <p:nvPr/>
        </p:nvSpPr>
        <p:spPr>
          <a:xfrm>
            <a:off x="667512" y="2706624"/>
            <a:ext cx="457200" cy="310896"/>
          </a:xfrm>
          <a:prstGeom prst="rect">
            <a:avLst/>
          </a:prstGeom>
          <a:noFill/>
          <a:ln/>
        </p:spPr>
        <p:txBody>
          <a:bodyPr wrap="square" lIns="0" tIns="0" rIns="0" bIns="0" rtlCol="0" anchor="ctr"/>
          <a:lstStyle/>
          <a:p>
            <a:pPr marL="0" indent="0" algn="ctr">
              <a:buNone/>
            </a:pPr>
            <a:r>
              <a:rPr lang="en-US" sz="1250" b="1">
                <a:solidFill>
                  <a:srgbClr val="FFFFFF"/>
                </a:solidFill>
                <a:latin typeface="Arial" pitchFamily="34" charset="0"/>
                <a:ea typeface="Arial" pitchFamily="34" charset="-122"/>
                <a:cs typeface="Arial" pitchFamily="34" charset="-120"/>
              </a:rPr>
              <a:t>H1</a:t>
            </a:r>
            <a:endParaRPr lang="en-US" sz="1250"/>
          </a:p>
        </p:txBody>
      </p:sp>
      <p:sp>
        <p:nvSpPr>
          <p:cNvPr id="36" name="Text 34"/>
          <p:cNvSpPr/>
          <p:nvPr/>
        </p:nvSpPr>
        <p:spPr>
          <a:xfrm>
            <a:off x="1234440" y="2670048"/>
            <a:ext cx="2761488" cy="292608"/>
          </a:xfrm>
          <a:prstGeom prst="rect">
            <a:avLst/>
          </a:prstGeom>
          <a:noFill/>
          <a:ln/>
        </p:spPr>
        <p:txBody>
          <a:bodyPr wrap="square" lIns="0" tIns="0" rIns="0" bIns="0" rtlCol="0" anchor="t"/>
          <a:lstStyle/>
          <a:p>
            <a:pPr marL="0" indent="0">
              <a:buNone/>
            </a:pPr>
            <a:r>
              <a:rPr lang="en-US" sz="1300" b="1">
                <a:solidFill>
                  <a:srgbClr val="262626"/>
                </a:solidFill>
                <a:latin typeface="Arial" pitchFamily="34" charset="0"/>
                <a:ea typeface="Arial" pitchFamily="34" charset="-122"/>
                <a:cs typeface="Arial" pitchFamily="34" charset="-120"/>
              </a:rPr>
              <a:t>Capital humano</a:t>
            </a:r>
            <a:endParaRPr lang="en-US" sz="1300"/>
          </a:p>
        </p:txBody>
      </p:sp>
      <p:sp>
        <p:nvSpPr>
          <p:cNvPr id="37" name="Text 35"/>
          <p:cNvSpPr/>
          <p:nvPr/>
        </p:nvSpPr>
        <p:spPr>
          <a:xfrm>
            <a:off x="1234440" y="2962656"/>
            <a:ext cx="2761488" cy="548640"/>
          </a:xfrm>
          <a:prstGeom prst="rect">
            <a:avLst/>
          </a:prstGeom>
          <a:noFill/>
          <a:ln/>
        </p:spPr>
        <p:txBody>
          <a:bodyPr wrap="square" lIns="0" tIns="0" rIns="0" bIns="0" rtlCol="0" anchor="t"/>
          <a:lstStyle/>
          <a:p>
            <a:pPr marL="0" indent="0">
              <a:lnSpc>
                <a:spcPct val="105000"/>
              </a:lnSpc>
              <a:buNone/>
            </a:pPr>
            <a:r>
              <a:rPr lang="en-US" sz="1050">
                <a:solidFill>
                  <a:srgbClr val="595959"/>
                </a:solidFill>
                <a:latin typeface="Arial" pitchFamily="34" charset="0"/>
                <a:ea typeface="Arial" pitchFamily="34" charset="-122"/>
                <a:cs typeface="Arial" pitchFamily="34" charset="-120"/>
              </a:rPr>
              <a:t>Formación dual alineada a los clústeres; cerrar la brecha educación-trabajo.</a:t>
            </a:r>
            <a:endParaRPr lang="en-US" sz="1050"/>
          </a:p>
        </p:txBody>
      </p:sp>
      <p:sp>
        <p:nvSpPr>
          <p:cNvPr id="38" name="Shape 36"/>
          <p:cNvSpPr/>
          <p:nvPr/>
        </p:nvSpPr>
        <p:spPr>
          <a:xfrm>
            <a:off x="667512" y="3639312"/>
            <a:ext cx="457200" cy="310896"/>
          </a:xfrm>
          <a:prstGeom prst="roundRect">
            <a:avLst>
              <a:gd name="adj" fmla="val 14706"/>
            </a:avLst>
          </a:prstGeom>
          <a:solidFill>
            <a:schemeClr val="tx2"/>
          </a:solidFill>
          <a:ln/>
        </p:spPr>
        <p:txBody>
          <a:bodyPr/>
          <a:lstStyle/>
          <a:p>
            <a:endParaRPr lang="en-US"/>
          </a:p>
        </p:txBody>
      </p:sp>
      <p:sp>
        <p:nvSpPr>
          <p:cNvPr id="39" name="Text 37"/>
          <p:cNvSpPr/>
          <p:nvPr/>
        </p:nvSpPr>
        <p:spPr>
          <a:xfrm>
            <a:off x="667512" y="3639312"/>
            <a:ext cx="457200" cy="310896"/>
          </a:xfrm>
          <a:prstGeom prst="rect">
            <a:avLst/>
          </a:prstGeom>
          <a:noFill/>
          <a:ln/>
        </p:spPr>
        <p:txBody>
          <a:bodyPr wrap="square" lIns="0" tIns="0" rIns="0" bIns="0" rtlCol="0" anchor="ctr"/>
          <a:lstStyle/>
          <a:p>
            <a:pPr marL="0" indent="0" algn="ctr">
              <a:buNone/>
            </a:pPr>
            <a:r>
              <a:rPr lang="en-US" sz="1250" b="1">
                <a:solidFill>
                  <a:srgbClr val="FFFFFF"/>
                </a:solidFill>
                <a:latin typeface="Arial" pitchFamily="34" charset="0"/>
                <a:ea typeface="Arial" pitchFamily="34" charset="-122"/>
                <a:cs typeface="Arial" pitchFamily="34" charset="-120"/>
              </a:rPr>
              <a:t>H2</a:t>
            </a:r>
            <a:endParaRPr lang="en-US" sz="1250"/>
          </a:p>
        </p:txBody>
      </p:sp>
      <p:sp>
        <p:nvSpPr>
          <p:cNvPr id="40" name="Text 38"/>
          <p:cNvSpPr/>
          <p:nvPr/>
        </p:nvSpPr>
        <p:spPr>
          <a:xfrm>
            <a:off x="1234440" y="3602736"/>
            <a:ext cx="2761488" cy="292608"/>
          </a:xfrm>
          <a:prstGeom prst="rect">
            <a:avLst/>
          </a:prstGeom>
          <a:noFill/>
          <a:ln/>
        </p:spPr>
        <p:txBody>
          <a:bodyPr wrap="square" lIns="0" tIns="0" rIns="0" bIns="0" rtlCol="0" anchor="t"/>
          <a:lstStyle/>
          <a:p>
            <a:pPr marL="0" indent="0">
              <a:buNone/>
            </a:pPr>
            <a:r>
              <a:rPr lang="en-US" sz="1300" b="1">
                <a:solidFill>
                  <a:srgbClr val="262626"/>
                </a:solidFill>
                <a:latin typeface="Arial" pitchFamily="34" charset="0"/>
                <a:ea typeface="Arial" pitchFamily="34" charset="-122"/>
                <a:cs typeface="Arial" pitchFamily="34" charset="-120"/>
              </a:rPr>
              <a:t>Innovación / CTI</a:t>
            </a:r>
            <a:endParaRPr lang="en-US" sz="1300"/>
          </a:p>
        </p:txBody>
      </p:sp>
      <p:sp>
        <p:nvSpPr>
          <p:cNvPr id="41" name="Text 39"/>
          <p:cNvSpPr/>
          <p:nvPr/>
        </p:nvSpPr>
        <p:spPr>
          <a:xfrm>
            <a:off x="1234440" y="3895344"/>
            <a:ext cx="2761488" cy="548640"/>
          </a:xfrm>
          <a:prstGeom prst="rect">
            <a:avLst/>
          </a:prstGeom>
          <a:noFill/>
          <a:ln/>
        </p:spPr>
        <p:txBody>
          <a:bodyPr wrap="square" lIns="0" tIns="0" rIns="0" bIns="0" rtlCol="0" anchor="t"/>
          <a:lstStyle/>
          <a:p>
            <a:pPr marL="0" indent="0">
              <a:lnSpc>
                <a:spcPct val="105000"/>
              </a:lnSpc>
              <a:buNone/>
            </a:pPr>
            <a:r>
              <a:rPr lang="en-US" sz="1050">
                <a:solidFill>
                  <a:srgbClr val="595959"/>
                </a:solidFill>
                <a:latin typeface="Arial" pitchFamily="34" charset="0"/>
                <a:ea typeface="Arial" pitchFamily="34" charset="-122"/>
                <a:cs typeface="Arial" pitchFamily="34" charset="-120"/>
              </a:rPr>
              <a:t>Conectar conocimiento y producción; fortalecer transferencia, reducir fragmentación.</a:t>
            </a:r>
            <a:endParaRPr lang="en-US" sz="1050"/>
          </a:p>
        </p:txBody>
      </p:sp>
      <p:sp>
        <p:nvSpPr>
          <p:cNvPr id="42" name="Shape 40"/>
          <p:cNvSpPr/>
          <p:nvPr/>
        </p:nvSpPr>
        <p:spPr>
          <a:xfrm>
            <a:off x="667512" y="4572000"/>
            <a:ext cx="457200" cy="310896"/>
          </a:xfrm>
          <a:prstGeom prst="roundRect">
            <a:avLst>
              <a:gd name="adj" fmla="val 14706"/>
            </a:avLst>
          </a:prstGeom>
          <a:solidFill>
            <a:schemeClr val="tx2"/>
          </a:solidFill>
          <a:ln/>
        </p:spPr>
        <p:txBody>
          <a:bodyPr/>
          <a:lstStyle/>
          <a:p>
            <a:endParaRPr lang="en-US"/>
          </a:p>
        </p:txBody>
      </p:sp>
      <p:sp>
        <p:nvSpPr>
          <p:cNvPr id="43" name="Text 41"/>
          <p:cNvSpPr/>
          <p:nvPr/>
        </p:nvSpPr>
        <p:spPr>
          <a:xfrm>
            <a:off x="667512" y="4572000"/>
            <a:ext cx="457200" cy="310896"/>
          </a:xfrm>
          <a:prstGeom prst="rect">
            <a:avLst/>
          </a:prstGeom>
          <a:noFill/>
          <a:ln/>
        </p:spPr>
        <p:txBody>
          <a:bodyPr wrap="square" lIns="0" tIns="0" rIns="0" bIns="0" rtlCol="0" anchor="ctr"/>
          <a:lstStyle/>
          <a:p>
            <a:pPr marL="0" indent="0" algn="ctr">
              <a:buNone/>
            </a:pPr>
            <a:r>
              <a:rPr lang="en-US" sz="1250" b="1">
                <a:solidFill>
                  <a:srgbClr val="FFFFFF"/>
                </a:solidFill>
                <a:latin typeface="Arial" pitchFamily="34" charset="0"/>
                <a:ea typeface="Arial" pitchFamily="34" charset="-122"/>
                <a:cs typeface="Arial" pitchFamily="34" charset="-120"/>
              </a:rPr>
              <a:t>H3</a:t>
            </a:r>
            <a:endParaRPr lang="en-US" sz="1250"/>
          </a:p>
        </p:txBody>
      </p:sp>
      <p:sp>
        <p:nvSpPr>
          <p:cNvPr id="44" name="Text 42"/>
          <p:cNvSpPr/>
          <p:nvPr/>
        </p:nvSpPr>
        <p:spPr>
          <a:xfrm>
            <a:off x="1234440" y="4535424"/>
            <a:ext cx="2761488" cy="292608"/>
          </a:xfrm>
          <a:prstGeom prst="rect">
            <a:avLst/>
          </a:prstGeom>
          <a:noFill/>
          <a:ln/>
        </p:spPr>
        <p:txBody>
          <a:bodyPr wrap="square" lIns="0" tIns="0" rIns="0" bIns="0" rtlCol="0" anchor="t"/>
          <a:lstStyle/>
          <a:p>
            <a:pPr marL="0" indent="0">
              <a:buNone/>
            </a:pPr>
            <a:r>
              <a:rPr lang="en-US" sz="1300" b="1">
                <a:solidFill>
                  <a:srgbClr val="262626"/>
                </a:solidFill>
                <a:latin typeface="Arial" pitchFamily="34" charset="0"/>
                <a:ea typeface="Arial" pitchFamily="34" charset="-122"/>
                <a:cs typeface="Arial" pitchFamily="34" charset="-120"/>
              </a:rPr>
              <a:t>Financiamiento</a:t>
            </a:r>
            <a:endParaRPr lang="en-US" sz="1300"/>
          </a:p>
        </p:txBody>
      </p:sp>
      <p:sp>
        <p:nvSpPr>
          <p:cNvPr id="45" name="Text 43"/>
          <p:cNvSpPr/>
          <p:nvPr/>
        </p:nvSpPr>
        <p:spPr>
          <a:xfrm>
            <a:off x="1234440" y="4828032"/>
            <a:ext cx="2761488" cy="548640"/>
          </a:xfrm>
          <a:prstGeom prst="rect">
            <a:avLst/>
          </a:prstGeom>
          <a:noFill/>
          <a:ln/>
        </p:spPr>
        <p:txBody>
          <a:bodyPr wrap="square" lIns="0" tIns="0" rIns="0" bIns="0" rtlCol="0" anchor="t"/>
          <a:lstStyle/>
          <a:p>
            <a:pPr marL="0" indent="0">
              <a:lnSpc>
                <a:spcPct val="105000"/>
              </a:lnSpc>
              <a:buNone/>
            </a:pPr>
            <a:r>
              <a:rPr lang="en-US" sz="1050">
                <a:solidFill>
                  <a:srgbClr val="595959"/>
                </a:solidFill>
                <a:latin typeface="Arial" pitchFamily="34" charset="0"/>
                <a:ea typeface="Arial" pitchFamily="34" charset="-122"/>
                <a:cs typeface="Arial" pitchFamily="34" charset="-120"/>
              </a:rPr>
              <a:t>Cubrir el salto de la innovación al escalamiento; capital de largo plazo.</a:t>
            </a:r>
            <a:endParaRPr lang="en-US" sz="1050"/>
          </a:p>
        </p:txBody>
      </p:sp>
      <p:sp>
        <p:nvSpPr>
          <p:cNvPr id="46" name="Shape 44"/>
          <p:cNvSpPr/>
          <p:nvPr/>
        </p:nvSpPr>
        <p:spPr>
          <a:xfrm>
            <a:off x="4407408" y="2103120"/>
            <a:ext cx="3630168" cy="420624"/>
          </a:xfrm>
          <a:prstGeom prst="rect">
            <a:avLst/>
          </a:prstGeom>
          <a:solidFill>
            <a:schemeClr val="tx2"/>
          </a:solidFill>
          <a:ln/>
        </p:spPr>
        <p:txBody>
          <a:bodyPr/>
          <a:lstStyle/>
          <a:p>
            <a:endParaRPr lang="en-US"/>
          </a:p>
        </p:txBody>
      </p:sp>
      <p:sp>
        <p:nvSpPr>
          <p:cNvPr id="47" name="Text 45"/>
          <p:cNvSpPr/>
          <p:nvPr/>
        </p:nvSpPr>
        <p:spPr>
          <a:xfrm>
            <a:off x="4572000" y="2103120"/>
            <a:ext cx="3355848" cy="420624"/>
          </a:xfrm>
          <a:prstGeom prst="rect">
            <a:avLst/>
          </a:prstGeom>
          <a:noFill/>
          <a:ln/>
        </p:spPr>
        <p:txBody>
          <a:bodyPr wrap="square" lIns="0" tIns="0" rIns="0" bIns="0" rtlCol="0" anchor="ctr"/>
          <a:lstStyle/>
          <a:p>
            <a:pPr marL="0" indent="0">
              <a:buNone/>
            </a:pPr>
            <a:r>
              <a:rPr lang="en-US" sz="1350" b="1">
                <a:solidFill>
                  <a:srgbClr val="FFFFFF"/>
                </a:solidFill>
                <a:latin typeface="Arial" pitchFamily="34" charset="0"/>
                <a:ea typeface="Arial" pitchFamily="34" charset="-122"/>
                <a:cs typeface="Arial" pitchFamily="34" charset="-120"/>
              </a:rPr>
              <a:t>Entorno de negocios</a:t>
            </a:r>
            <a:endParaRPr lang="en-US" sz="1350"/>
          </a:p>
        </p:txBody>
      </p:sp>
      <p:sp>
        <p:nvSpPr>
          <p:cNvPr id="48" name="Shape 46"/>
          <p:cNvSpPr/>
          <p:nvPr/>
        </p:nvSpPr>
        <p:spPr>
          <a:xfrm>
            <a:off x="4407408" y="2523744"/>
            <a:ext cx="3630168" cy="2880360"/>
          </a:xfrm>
          <a:prstGeom prst="rect">
            <a:avLst/>
          </a:prstGeom>
          <a:solidFill>
            <a:srgbClr val="ECECEC"/>
          </a:solidFill>
          <a:ln/>
        </p:spPr>
        <p:txBody>
          <a:bodyPr/>
          <a:lstStyle/>
          <a:p>
            <a:endParaRPr lang="en-US"/>
          </a:p>
        </p:txBody>
      </p:sp>
      <p:sp>
        <p:nvSpPr>
          <p:cNvPr id="49" name="Shape 47"/>
          <p:cNvSpPr/>
          <p:nvPr/>
        </p:nvSpPr>
        <p:spPr>
          <a:xfrm>
            <a:off x="4572000" y="2706624"/>
            <a:ext cx="457200" cy="310896"/>
          </a:xfrm>
          <a:prstGeom prst="roundRect">
            <a:avLst>
              <a:gd name="adj" fmla="val 14706"/>
            </a:avLst>
          </a:prstGeom>
          <a:solidFill>
            <a:schemeClr val="tx2"/>
          </a:solidFill>
          <a:ln/>
        </p:spPr>
        <p:txBody>
          <a:bodyPr/>
          <a:lstStyle/>
          <a:p>
            <a:endParaRPr lang="en-US"/>
          </a:p>
        </p:txBody>
      </p:sp>
      <p:sp>
        <p:nvSpPr>
          <p:cNvPr id="50" name="Text 48"/>
          <p:cNvSpPr/>
          <p:nvPr/>
        </p:nvSpPr>
        <p:spPr>
          <a:xfrm>
            <a:off x="4572000" y="2706624"/>
            <a:ext cx="457200" cy="310896"/>
          </a:xfrm>
          <a:prstGeom prst="rect">
            <a:avLst/>
          </a:prstGeom>
          <a:noFill/>
          <a:ln/>
        </p:spPr>
        <p:txBody>
          <a:bodyPr wrap="square" lIns="0" tIns="0" rIns="0" bIns="0" rtlCol="0" anchor="ctr"/>
          <a:lstStyle/>
          <a:p>
            <a:pPr marL="0" indent="0" algn="ctr">
              <a:buNone/>
            </a:pPr>
            <a:r>
              <a:rPr lang="en-US" sz="1250" b="1">
                <a:solidFill>
                  <a:srgbClr val="FFFFFF"/>
                </a:solidFill>
                <a:latin typeface="Arial" pitchFamily="34" charset="0"/>
                <a:ea typeface="Arial" pitchFamily="34" charset="-122"/>
                <a:cs typeface="Arial" pitchFamily="34" charset="-120"/>
              </a:rPr>
              <a:t>H4</a:t>
            </a:r>
            <a:endParaRPr lang="en-US" sz="1250"/>
          </a:p>
        </p:txBody>
      </p:sp>
      <p:sp>
        <p:nvSpPr>
          <p:cNvPr id="51" name="Text 49"/>
          <p:cNvSpPr/>
          <p:nvPr/>
        </p:nvSpPr>
        <p:spPr>
          <a:xfrm>
            <a:off x="5138928" y="2670048"/>
            <a:ext cx="2761488" cy="292608"/>
          </a:xfrm>
          <a:prstGeom prst="rect">
            <a:avLst/>
          </a:prstGeom>
          <a:noFill/>
          <a:ln/>
        </p:spPr>
        <p:txBody>
          <a:bodyPr wrap="square" lIns="0" tIns="0" rIns="0" bIns="0" rtlCol="0" anchor="t"/>
          <a:lstStyle/>
          <a:p>
            <a:pPr marL="0" indent="0">
              <a:buNone/>
            </a:pPr>
            <a:r>
              <a:rPr lang="en-US" sz="1300" b="1">
                <a:solidFill>
                  <a:srgbClr val="262626"/>
                </a:solidFill>
                <a:latin typeface="Arial" pitchFamily="34" charset="0"/>
                <a:ea typeface="Arial" pitchFamily="34" charset="-122"/>
                <a:cs typeface="Arial" pitchFamily="34" charset="-120"/>
              </a:rPr>
              <a:t>Inserción internacional</a:t>
            </a:r>
            <a:endParaRPr lang="en-US" sz="1300"/>
          </a:p>
        </p:txBody>
      </p:sp>
      <p:sp>
        <p:nvSpPr>
          <p:cNvPr id="52" name="Text 50"/>
          <p:cNvSpPr/>
          <p:nvPr/>
        </p:nvSpPr>
        <p:spPr>
          <a:xfrm>
            <a:off x="5138928" y="2962656"/>
            <a:ext cx="2761488" cy="548640"/>
          </a:xfrm>
          <a:prstGeom prst="rect">
            <a:avLst/>
          </a:prstGeom>
          <a:noFill/>
          <a:ln/>
        </p:spPr>
        <p:txBody>
          <a:bodyPr wrap="square" lIns="0" tIns="0" rIns="0" bIns="0" rtlCol="0" anchor="t"/>
          <a:lstStyle/>
          <a:p>
            <a:pPr marL="0" indent="0">
              <a:lnSpc>
                <a:spcPct val="105000"/>
              </a:lnSpc>
              <a:buNone/>
            </a:pPr>
            <a:r>
              <a:rPr lang="en-US" sz="1050">
                <a:solidFill>
                  <a:srgbClr val="595959"/>
                </a:solidFill>
                <a:latin typeface="Arial" pitchFamily="34" charset="0"/>
                <a:ea typeface="Arial" pitchFamily="34" charset="-122"/>
                <a:cs typeface="Arial" pitchFamily="34" charset="-120"/>
              </a:rPr>
              <a:t>Política comercial como palanca de sofisticación; más y mejores exportadores.</a:t>
            </a:r>
            <a:endParaRPr lang="en-US" sz="1050"/>
          </a:p>
        </p:txBody>
      </p:sp>
      <p:sp>
        <p:nvSpPr>
          <p:cNvPr id="53" name="Shape 51"/>
          <p:cNvSpPr/>
          <p:nvPr/>
        </p:nvSpPr>
        <p:spPr>
          <a:xfrm>
            <a:off x="4572000" y="3639312"/>
            <a:ext cx="457200" cy="310896"/>
          </a:xfrm>
          <a:prstGeom prst="roundRect">
            <a:avLst>
              <a:gd name="adj" fmla="val 14706"/>
            </a:avLst>
          </a:prstGeom>
          <a:solidFill>
            <a:schemeClr val="tx2"/>
          </a:solidFill>
          <a:ln/>
        </p:spPr>
        <p:txBody>
          <a:bodyPr/>
          <a:lstStyle/>
          <a:p>
            <a:endParaRPr lang="en-US"/>
          </a:p>
        </p:txBody>
      </p:sp>
      <p:sp>
        <p:nvSpPr>
          <p:cNvPr id="54" name="Text 52"/>
          <p:cNvSpPr/>
          <p:nvPr/>
        </p:nvSpPr>
        <p:spPr>
          <a:xfrm>
            <a:off x="4572000" y="3639312"/>
            <a:ext cx="457200" cy="310896"/>
          </a:xfrm>
          <a:prstGeom prst="rect">
            <a:avLst/>
          </a:prstGeom>
          <a:noFill/>
          <a:ln/>
        </p:spPr>
        <p:txBody>
          <a:bodyPr wrap="square" lIns="0" tIns="0" rIns="0" bIns="0" rtlCol="0" anchor="ctr"/>
          <a:lstStyle/>
          <a:p>
            <a:pPr marL="0" indent="0" algn="ctr">
              <a:buNone/>
            </a:pPr>
            <a:r>
              <a:rPr lang="en-US" sz="1250" b="1">
                <a:solidFill>
                  <a:srgbClr val="FFFFFF"/>
                </a:solidFill>
                <a:latin typeface="Arial" pitchFamily="34" charset="0"/>
                <a:ea typeface="Arial" pitchFamily="34" charset="-122"/>
                <a:cs typeface="Arial" pitchFamily="34" charset="-120"/>
              </a:rPr>
              <a:t>H5</a:t>
            </a:r>
            <a:endParaRPr lang="en-US" sz="1250"/>
          </a:p>
        </p:txBody>
      </p:sp>
      <p:sp>
        <p:nvSpPr>
          <p:cNvPr id="55" name="Text 53"/>
          <p:cNvSpPr/>
          <p:nvPr/>
        </p:nvSpPr>
        <p:spPr>
          <a:xfrm>
            <a:off x="5138928" y="3602736"/>
            <a:ext cx="2761488" cy="292608"/>
          </a:xfrm>
          <a:prstGeom prst="rect">
            <a:avLst/>
          </a:prstGeom>
          <a:noFill/>
          <a:ln/>
        </p:spPr>
        <p:txBody>
          <a:bodyPr wrap="square" lIns="0" tIns="0" rIns="0" bIns="0" rtlCol="0" anchor="t"/>
          <a:lstStyle/>
          <a:p>
            <a:pPr marL="0" indent="0">
              <a:buNone/>
            </a:pPr>
            <a:r>
              <a:rPr lang="en-US" sz="1300" b="1">
                <a:solidFill>
                  <a:srgbClr val="262626"/>
                </a:solidFill>
                <a:latin typeface="Arial" pitchFamily="34" charset="0"/>
                <a:ea typeface="Arial" pitchFamily="34" charset="-122"/>
                <a:cs typeface="Arial" pitchFamily="34" charset="-120"/>
              </a:rPr>
              <a:t>Carga regulatoria</a:t>
            </a:r>
            <a:endParaRPr lang="en-US" sz="1300"/>
          </a:p>
        </p:txBody>
      </p:sp>
      <p:sp>
        <p:nvSpPr>
          <p:cNvPr id="56" name="Text 54"/>
          <p:cNvSpPr/>
          <p:nvPr/>
        </p:nvSpPr>
        <p:spPr>
          <a:xfrm>
            <a:off x="5138928" y="3895344"/>
            <a:ext cx="2761488" cy="548640"/>
          </a:xfrm>
          <a:prstGeom prst="rect">
            <a:avLst/>
          </a:prstGeom>
          <a:noFill/>
          <a:ln/>
        </p:spPr>
        <p:txBody>
          <a:bodyPr wrap="square" lIns="0" tIns="0" rIns="0" bIns="0" rtlCol="0" anchor="t"/>
          <a:lstStyle/>
          <a:p>
            <a:pPr marL="0" indent="0">
              <a:lnSpc>
                <a:spcPct val="105000"/>
              </a:lnSpc>
              <a:buNone/>
            </a:pPr>
            <a:r>
              <a:rPr lang="en-US" sz="1050">
                <a:solidFill>
                  <a:srgbClr val="595959"/>
                </a:solidFill>
                <a:latin typeface="Arial" pitchFamily="34" charset="0"/>
                <a:ea typeface="Arial" pitchFamily="34" charset="-122"/>
                <a:cs typeface="Arial" pitchFamily="34" charset="-120"/>
              </a:rPr>
              <a:t>Reducir fricción operativa; evaluación de impacto y ventanilla única.</a:t>
            </a:r>
            <a:endParaRPr lang="en-US" sz="1050"/>
          </a:p>
        </p:txBody>
      </p:sp>
      <p:sp>
        <p:nvSpPr>
          <p:cNvPr id="57" name="Shape 55"/>
          <p:cNvSpPr/>
          <p:nvPr/>
        </p:nvSpPr>
        <p:spPr>
          <a:xfrm>
            <a:off x="4572000" y="4572000"/>
            <a:ext cx="457200" cy="310896"/>
          </a:xfrm>
          <a:prstGeom prst="roundRect">
            <a:avLst>
              <a:gd name="adj" fmla="val 14706"/>
            </a:avLst>
          </a:prstGeom>
          <a:solidFill>
            <a:schemeClr val="tx2"/>
          </a:solidFill>
          <a:ln/>
        </p:spPr>
        <p:txBody>
          <a:bodyPr/>
          <a:lstStyle/>
          <a:p>
            <a:endParaRPr lang="en-US"/>
          </a:p>
        </p:txBody>
      </p:sp>
      <p:sp>
        <p:nvSpPr>
          <p:cNvPr id="58" name="Text 56"/>
          <p:cNvSpPr/>
          <p:nvPr/>
        </p:nvSpPr>
        <p:spPr>
          <a:xfrm>
            <a:off x="4572000" y="4572000"/>
            <a:ext cx="457200" cy="310896"/>
          </a:xfrm>
          <a:prstGeom prst="rect">
            <a:avLst/>
          </a:prstGeom>
          <a:noFill/>
          <a:ln/>
        </p:spPr>
        <p:txBody>
          <a:bodyPr wrap="square" lIns="0" tIns="0" rIns="0" bIns="0" rtlCol="0" anchor="ctr"/>
          <a:lstStyle/>
          <a:p>
            <a:pPr marL="0" indent="0" algn="ctr">
              <a:buNone/>
            </a:pPr>
            <a:r>
              <a:rPr lang="en-US" sz="1250" b="1">
                <a:solidFill>
                  <a:srgbClr val="FFFFFF"/>
                </a:solidFill>
                <a:latin typeface="Arial" pitchFamily="34" charset="0"/>
                <a:ea typeface="Arial" pitchFamily="34" charset="-122"/>
                <a:cs typeface="Arial" pitchFamily="34" charset="-120"/>
              </a:rPr>
              <a:t>H6</a:t>
            </a:r>
            <a:endParaRPr lang="en-US" sz="1250"/>
          </a:p>
        </p:txBody>
      </p:sp>
      <p:sp>
        <p:nvSpPr>
          <p:cNvPr id="59" name="Text 57"/>
          <p:cNvSpPr/>
          <p:nvPr/>
        </p:nvSpPr>
        <p:spPr>
          <a:xfrm>
            <a:off x="5138928" y="4535424"/>
            <a:ext cx="2761488" cy="292608"/>
          </a:xfrm>
          <a:prstGeom prst="rect">
            <a:avLst/>
          </a:prstGeom>
          <a:noFill/>
          <a:ln/>
        </p:spPr>
        <p:txBody>
          <a:bodyPr wrap="square" lIns="0" tIns="0" rIns="0" bIns="0" rtlCol="0" anchor="t"/>
          <a:lstStyle/>
          <a:p>
            <a:pPr marL="0" indent="0">
              <a:buNone/>
            </a:pPr>
            <a:r>
              <a:rPr lang="en-US" sz="1300" b="1">
                <a:solidFill>
                  <a:srgbClr val="262626"/>
                </a:solidFill>
                <a:latin typeface="Arial" pitchFamily="34" charset="0"/>
                <a:ea typeface="Arial" pitchFamily="34" charset="-122"/>
                <a:cs typeface="Arial" pitchFamily="34" charset="-120"/>
              </a:rPr>
              <a:t>Mercado laboral</a:t>
            </a:r>
            <a:endParaRPr lang="en-US" sz="1300"/>
          </a:p>
        </p:txBody>
      </p:sp>
      <p:sp>
        <p:nvSpPr>
          <p:cNvPr id="60" name="Text 58"/>
          <p:cNvSpPr/>
          <p:nvPr/>
        </p:nvSpPr>
        <p:spPr>
          <a:xfrm>
            <a:off x="5138928" y="4828032"/>
            <a:ext cx="2761488" cy="548640"/>
          </a:xfrm>
          <a:prstGeom prst="rect">
            <a:avLst/>
          </a:prstGeom>
          <a:noFill/>
          <a:ln/>
        </p:spPr>
        <p:txBody>
          <a:bodyPr wrap="square" lIns="0" tIns="0" rIns="0" bIns="0" rtlCol="0" anchor="t"/>
          <a:lstStyle/>
          <a:p>
            <a:pPr>
              <a:lnSpc>
                <a:spcPct val="105000"/>
              </a:lnSpc>
            </a:pPr>
            <a:r>
              <a:rPr lang="en-US" sz="1050" err="1">
                <a:solidFill>
                  <a:srgbClr val="595959"/>
                </a:solidFill>
                <a:latin typeface="Arial"/>
                <a:ea typeface="Arial" pitchFamily="34" charset="-122"/>
                <a:cs typeface="Arial"/>
              </a:rPr>
              <a:t>Adaptar</a:t>
            </a:r>
            <a:r>
              <a:rPr lang="en-US" sz="1050">
                <a:solidFill>
                  <a:srgbClr val="595959"/>
                </a:solidFill>
                <a:latin typeface="Arial"/>
                <a:ea typeface="Arial" pitchFamily="34" charset="-122"/>
                <a:cs typeface="Arial"/>
              </a:rPr>
              <a:t> </a:t>
            </a:r>
            <a:r>
              <a:rPr lang="en-US" sz="1050" err="1">
                <a:solidFill>
                  <a:srgbClr val="595959"/>
                </a:solidFill>
                <a:latin typeface="Arial"/>
                <a:ea typeface="Arial" pitchFamily="34" charset="-122"/>
                <a:cs typeface="Arial"/>
              </a:rPr>
              <a:t>instituciones</a:t>
            </a:r>
            <a:r>
              <a:rPr lang="en-US" sz="1050">
                <a:solidFill>
                  <a:srgbClr val="595959"/>
                </a:solidFill>
                <a:latin typeface="Arial"/>
                <a:ea typeface="Arial" pitchFamily="34" charset="-122"/>
                <a:cs typeface="Arial"/>
              </a:rPr>
              <a:t> sin </a:t>
            </a:r>
            <a:r>
              <a:rPr lang="en-US" sz="1050" err="1">
                <a:solidFill>
                  <a:srgbClr val="595959"/>
                </a:solidFill>
                <a:latin typeface="Arial"/>
                <a:ea typeface="Arial" pitchFamily="34" charset="-122"/>
                <a:cs typeface="Arial"/>
              </a:rPr>
              <a:t>perder</a:t>
            </a:r>
            <a:r>
              <a:rPr lang="en-US" sz="1050">
                <a:solidFill>
                  <a:srgbClr val="595959"/>
                </a:solidFill>
                <a:latin typeface="Arial"/>
                <a:ea typeface="Arial" pitchFamily="34" charset="-122"/>
                <a:cs typeface="Arial"/>
              </a:rPr>
              <a:t> baja </a:t>
            </a:r>
            <a:r>
              <a:rPr lang="en-US" sz="1050" err="1">
                <a:solidFill>
                  <a:srgbClr val="595959"/>
                </a:solidFill>
                <a:latin typeface="Arial"/>
                <a:ea typeface="Arial" pitchFamily="34" charset="-122"/>
                <a:cs typeface="Arial"/>
              </a:rPr>
              <a:t>informalidad</a:t>
            </a:r>
            <a:r>
              <a:rPr lang="en-US" sz="1050">
                <a:solidFill>
                  <a:srgbClr val="595959"/>
                </a:solidFill>
                <a:latin typeface="Arial"/>
                <a:ea typeface="Arial" pitchFamily="34" charset="-122"/>
                <a:cs typeface="Arial"/>
              </a:rPr>
              <a:t> </a:t>
            </a:r>
            <a:r>
              <a:rPr lang="en-US" sz="1050" err="1">
                <a:solidFill>
                  <a:srgbClr val="595959"/>
                </a:solidFill>
                <a:latin typeface="Arial"/>
                <a:ea typeface="Arial" pitchFamily="34" charset="-122"/>
                <a:cs typeface="Arial"/>
              </a:rPr>
              <a:t>ni</a:t>
            </a:r>
            <a:r>
              <a:rPr lang="en-US" sz="1050">
                <a:solidFill>
                  <a:srgbClr val="595959"/>
                </a:solidFill>
                <a:latin typeface="Arial"/>
                <a:ea typeface="Arial" pitchFamily="34" charset="-122"/>
                <a:cs typeface="Arial"/>
              </a:rPr>
              <a:t> cohesión social.</a:t>
            </a:r>
            <a:endParaRPr lang="en-US" sz="1050">
              <a:latin typeface="Arial"/>
              <a:cs typeface="Arial"/>
            </a:endParaRPr>
          </a:p>
        </p:txBody>
      </p:sp>
      <p:sp>
        <p:nvSpPr>
          <p:cNvPr id="61" name="Shape 59"/>
          <p:cNvSpPr/>
          <p:nvPr/>
        </p:nvSpPr>
        <p:spPr>
          <a:xfrm>
            <a:off x="8311896" y="2103120"/>
            <a:ext cx="3630168" cy="420624"/>
          </a:xfrm>
          <a:prstGeom prst="rect">
            <a:avLst/>
          </a:prstGeom>
          <a:solidFill>
            <a:schemeClr val="tx2"/>
          </a:solidFill>
          <a:ln/>
        </p:spPr>
        <p:txBody>
          <a:bodyPr/>
          <a:lstStyle/>
          <a:p>
            <a:endParaRPr lang="en-US"/>
          </a:p>
        </p:txBody>
      </p:sp>
      <p:sp>
        <p:nvSpPr>
          <p:cNvPr id="62" name="Text 60"/>
          <p:cNvSpPr/>
          <p:nvPr/>
        </p:nvSpPr>
        <p:spPr>
          <a:xfrm>
            <a:off x="8476488" y="2103120"/>
            <a:ext cx="3355848" cy="420624"/>
          </a:xfrm>
          <a:prstGeom prst="rect">
            <a:avLst/>
          </a:prstGeom>
          <a:noFill/>
          <a:ln/>
        </p:spPr>
        <p:txBody>
          <a:bodyPr wrap="square" lIns="0" tIns="0" rIns="0" bIns="0" rtlCol="0" anchor="ctr"/>
          <a:lstStyle/>
          <a:p>
            <a:pPr marL="0" indent="0">
              <a:buNone/>
            </a:pPr>
            <a:r>
              <a:rPr lang="en-US" sz="1350" b="1">
                <a:solidFill>
                  <a:srgbClr val="FFFFFF"/>
                </a:solidFill>
                <a:latin typeface="Arial" pitchFamily="34" charset="0"/>
                <a:ea typeface="Arial" pitchFamily="34" charset="-122"/>
                <a:cs typeface="Arial" pitchFamily="34" charset="-120"/>
              </a:rPr>
              <a:t>Infraestructura, clima y fiscalidad</a:t>
            </a:r>
            <a:endParaRPr lang="en-US" sz="1350"/>
          </a:p>
        </p:txBody>
      </p:sp>
      <p:sp>
        <p:nvSpPr>
          <p:cNvPr id="63" name="Shape 61"/>
          <p:cNvSpPr/>
          <p:nvPr/>
        </p:nvSpPr>
        <p:spPr>
          <a:xfrm>
            <a:off x="8311896" y="2523744"/>
            <a:ext cx="3630168" cy="2880360"/>
          </a:xfrm>
          <a:prstGeom prst="rect">
            <a:avLst/>
          </a:prstGeom>
          <a:solidFill>
            <a:srgbClr val="ECECEC"/>
          </a:solidFill>
          <a:ln/>
        </p:spPr>
        <p:txBody>
          <a:bodyPr/>
          <a:lstStyle/>
          <a:p>
            <a:endParaRPr lang="en-US"/>
          </a:p>
        </p:txBody>
      </p:sp>
      <p:sp>
        <p:nvSpPr>
          <p:cNvPr id="64" name="Shape 62"/>
          <p:cNvSpPr/>
          <p:nvPr/>
        </p:nvSpPr>
        <p:spPr>
          <a:xfrm>
            <a:off x="8476488" y="2706624"/>
            <a:ext cx="457200" cy="310896"/>
          </a:xfrm>
          <a:prstGeom prst="roundRect">
            <a:avLst>
              <a:gd name="adj" fmla="val 14706"/>
            </a:avLst>
          </a:prstGeom>
          <a:solidFill>
            <a:srgbClr val="D04A02"/>
          </a:solidFill>
          <a:ln/>
        </p:spPr>
        <p:txBody>
          <a:bodyPr/>
          <a:lstStyle/>
          <a:p>
            <a:endParaRPr lang="en-US"/>
          </a:p>
        </p:txBody>
      </p:sp>
      <p:sp>
        <p:nvSpPr>
          <p:cNvPr id="65" name="Text 63"/>
          <p:cNvSpPr/>
          <p:nvPr/>
        </p:nvSpPr>
        <p:spPr>
          <a:xfrm>
            <a:off x="8476488" y="2706624"/>
            <a:ext cx="457200" cy="310896"/>
          </a:xfrm>
          <a:prstGeom prst="rect">
            <a:avLst/>
          </a:prstGeom>
          <a:solidFill>
            <a:schemeClr val="tx2"/>
          </a:solidFill>
          <a:ln/>
        </p:spPr>
        <p:txBody>
          <a:bodyPr wrap="square" lIns="0" tIns="0" rIns="0" bIns="0" rtlCol="0" anchor="ctr"/>
          <a:lstStyle/>
          <a:p>
            <a:pPr marL="0" indent="0" algn="ctr">
              <a:buNone/>
            </a:pPr>
            <a:r>
              <a:rPr lang="en-US" sz="1250" b="1">
                <a:solidFill>
                  <a:srgbClr val="FFFFFF"/>
                </a:solidFill>
                <a:latin typeface="Arial" pitchFamily="34" charset="0"/>
                <a:ea typeface="Arial" pitchFamily="34" charset="-122"/>
                <a:cs typeface="Arial" pitchFamily="34" charset="-120"/>
              </a:rPr>
              <a:t>H7</a:t>
            </a:r>
            <a:endParaRPr lang="en-US" sz="1250"/>
          </a:p>
        </p:txBody>
      </p:sp>
      <p:sp>
        <p:nvSpPr>
          <p:cNvPr id="66" name="Text 64"/>
          <p:cNvSpPr/>
          <p:nvPr/>
        </p:nvSpPr>
        <p:spPr>
          <a:xfrm>
            <a:off x="9043416" y="2670048"/>
            <a:ext cx="2761488" cy="292608"/>
          </a:xfrm>
          <a:prstGeom prst="rect">
            <a:avLst/>
          </a:prstGeom>
          <a:noFill/>
          <a:ln/>
        </p:spPr>
        <p:txBody>
          <a:bodyPr wrap="square" lIns="0" tIns="0" rIns="0" bIns="0" rtlCol="0" anchor="t"/>
          <a:lstStyle/>
          <a:p>
            <a:pPr marL="0" indent="0">
              <a:buNone/>
            </a:pPr>
            <a:r>
              <a:rPr lang="en-US" sz="1300" b="1">
                <a:solidFill>
                  <a:srgbClr val="262626"/>
                </a:solidFill>
                <a:latin typeface="Arial" pitchFamily="34" charset="0"/>
                <a:ea typeface="Arial" pitchFamily="34" charset="-122"/>
                <a:cs typeface="Arial" pitchFamily="34" charset="-120"/>
              </a:rPr>
              <a:t>Logística</a:t>
            </a:r>
            <a:endParaRPr lang="en-US" sz="1300"/>
          </a:p>
        </p:txBody>
      </p:sp>
      <p:sp>
        <p:nvSpPr>
          <p:cNvPr id="67" name="Text 65"/>
          <p:cNvSpPr/>
          <p:nvPr/>
        </p:nvSpPr>
        <p:spPr>
          <a:xfrm>
            <a:off x="9043416" y="2962656"/>
            <a:ext cx="2761488" cy="548640"/>
          </a:xfrm>
          <a:prstGeom prst="rect">
            <a:avLst/>
          </a:prstGeom>
          <a:noFill/>
          <a:ln/>
        </p:spPr>
        <p:txBody>
          <a:bodyPr wrap="square" lIns="0" tIns="0" rIns="0" bIns="0" rtlCol="0" anchor="t"/>
          <a:lstStyle/>
          <a:p>
            <a:pPr marL="0" indent="0">
              <a:lnSpc>
                <a:spcPct val="105000"/>
              </a:lnSpc>
              <a:buNone/>
            </a:pPr>
            <a:r>
              <a:rPr lang="en-US" sz="1050">
                <a:solidFill>
                  <a:srgbClr val="595959"/>
                </a:solidFill>
                <a:latin typeface="Arial" pitchFamily="34" charset="0"/>
                <a:ea typeface="Arial" pitchFamily="34" charset="-122"/>
                <a:cs typeface="Arial" pitchFamily="34" charset="-120"/>
              </a:rPr>
              <a:t>Bajar sobrecostos logísticos y energéticos; infraestructura multimodal.</a:t>
            </a:r>
            <a:endParaRPr lang="en-US" sz="1050"/>
          </a:p>
        </p:txBody>
      </p:sp>
      <p:sp>
        <p:nvSpPr>
          <p:cNvPr id="68" name="Shape 66"/>
          <p:cNvSpPr/>
          <p:nvPr/>
        </p:nvSpPr>
        <p:spPr>
          <a:xfrm>
            <a:off x="8476488" y="3639312"/>
            <a:ext cx="457200" cy="310896"/>
          </a:xfrm>
          <a:prstGeom prst="roundRect">
            <a:avLst>
              <a:gd name="adj" fmla="val 14706"/>
            </a:avLst>
          </a:prstGeom>
          <a:solidFill>
            <a:schemeClr val="tx2"/>
          </a:solidFill>
          <a:ln/>
        </p:spPr>
        <p:txBody>
          <a:bodyPr/>
          <a:lstStyle/>
          <a:p>
            <a:endParaRPr lang="en-US"/>
          </a:p>
        </p:txBody>
      </p:sp>
      <p:sp>
        <p:nvSpPr>
          <p:cNvPr id="69" name="Text 67"/>
          <p:cNvSpPr/>
          <p:nvPr/>
        </p:nvSpPr>
        <p:spPr>
          <a:xfrm>
            <a:off x="8476488" y="3639312"/>
            <a:ext cx="457200" cy="310896"/>
          </a:xfrm>
          <a:prstGeom prst="rect">
            <a:avLst/>
          </a:prstGeom>
          <a:noFill/>
          <a:ln/>
        </p:spPr>
        <p:txBody>
          <a:bodyPr wrap="square" lIns="0" tIns="0" rIns="0" bIns="0" rtlCol="0" anchor="ctr"/>
          <a:lstStyle/>
          <a:p>
            <a:pPr marL="0" indent="0" algn="ctr">
              <a:buNone/>
            </a:pPr>
            <a:r>
              <a:rPr lang="en-US" sz="1250" b="1">
                <a:solidFill>
                  <a:srgbClr val="FFFFFF"/>
                </a:solidFill>
                <a:latin typeface="Arial" pitchFamily="34" charset="0"/>
                <a:ea typeface="Arial" pitchFamily="34" charset="-122"/>
                <a:cs typeface="Arial" pitchFamily="34" charset="-120"/>
              </a:rPr>
              <a:t>H8</a:t>
            </a:r>
            <a:endParaRPr lang="en-US" sz="1250"/>
          </a:p>
        </p:txBody>
      </p:sp>
      <p:sp>
        <p:nvSpPr>
          <p:cNvPr id="70" name="Text 68"/>
          <p:cNvSpPr/>
          <p:nvPr/>
        </p:nvSpPr>
        <p:spPr>
          <a:xfrm>
            <a:off x="9043416" y="3602736"/>
            <a:ext cx="2761488" cy="292608"/>
          </a:xfrm>
          <a:prstGeom prst="rect">
            <a:avLst/>
          </a:prstGeom>
          <a:noFill/>
          <a:ln/>
        </p:spPr>
        <p:txBody>
          <a:bodyPr wrap="square" lIns="0" tIns="0" rIns="0" bIns="0" rtlCol="0" anchor="t"/>
          <a:lstStyle/>
          <a:p>
            <a:pPr marL="0" indent="0">
              <a:buNone/>
            </a:pPr>
            <a:r>
              <a:rPr lang="en-US" sz="1300" b="1">
                <a:solidFill>
                  <a:srgbClr val="262626"/>
                </a:solidFill>
                <a:latin typeface="Arial" pitchFamily="34" charset="0"/>
                <a:ea typeface="Arial" pitchFamily="34" charset="-122"/>
                <a:cs typeface="Arial" pitchFamily="34" charset="-120"/>
              </a:rPr>
              <a:t>Vulnerabilidad climática</a:t>
            </a:r>
            <a:endParaRPr lang="en-US" sz="1300"/>
          </a:p>
        </p:txBody>
      </p:sp>
      <p:sp>
        <p:nvSpPr>
          <p:cNvPr id="71" name="Text 69"/>
          <p:cNvSpPr/>
          <p:nvPr/>
        </p:nvSpPr>
        <p:spPr>
          <a:xfrm>
            <a:off x="9043416" y="3895344"/>
            <a:ext cx="2761488" cy="548640"/>
          </a:xfrm>
          <a:prstGeom prst="rect">
            <a:avLst/>
          </a:prstGeom>
          <a:noFill/>
          <a:ln/>
        </p:spPr>
        <p:txBody>
          <a:bodyPr wrap="square" lIns="0" tIns="0" rIns="0" bIns="0" rtlCol="0" anchor="t"/>
          <a:lstStyle/>
          <a:p>
            <a:pPr marL="0" indent="0">
              <a:lnSpc>
                <a:spcPct val="105000"/>
              </a:lnSpc>
              <a:buNone/>
            </a:pPr>
            <a:r>
              <a:rPr lang="en-US" sz="1050">
                <a:solidFill>
                  <a:srgbClr val="595959"/>
                </a:solidFill>
                <a:latin typeface="Arial" pitchFamily="34" charset="0"/>
                <a:ea typeface="Arial" pitchFamily="34" charset="-122"/>
                <a:cs typeface="Arial" pitchFamily="34" charset="-120"/>
              </a:rPr>
              <a:t>Resiliencia como diferenciación; gestión anticipatoria del riesgo.</a:t>
            </a:r>
            <a:endParaRPr lang="en-US" sz="1050"/>
          </a:p>
        </p:txBody>
      </p:sp>
      <p:sp>
        <p:nvSpPr>
          <p:cNvPr id="72" name="Shape 70"/>
          <p:cNvSpPr/>
          <p:nvPr/>
        </p:nvSpPr>
        <p:spPr>
          <a:xfrm>
            <a:off x="8476488" y="4572000"/>
            <a:ext cx="457200" cy="310896"/>
          </a:xfrm>
          <a:prstGeom prst="roundRect">
            <a:avLst>
              <a:gd name="adj" fmla="val 14706"/>
            </a:avLst>
          </a:prstGeom>
          <a:solidFill>
            <a:schemeClr val="tx2"/>
          </a:solidFill>
          <a:ln/>
        </p:spPr>
        <p:txBody>
          <a:bodyPr/>
          <a:lstStyle/>
          <a:p>
            <a:endParaRPr lang="en-US"/>
          </a:p>
        </p:txBody>
      </p:sp>
      <p:sp>
        <p:nvSpPr>
          <p:cNvPr id="73" name="Text 71"/>
          <p:cNvSpPr/>
          <p:nvPr/>
        </p:nvSpPr>
        <p:spPr>
          <a:xfrm>
            <a:off x="8476488" y="4572000"/>
            <a:ext cx="457200" cy="310896"/>
          </a:xfrm>
          <a:prstGeom prst="rect">
            <a:avLst/>
          </a:prstGeom>
          <a:noFill/>
          <a:ln/>
        </p:spPr>
        <p:txBody>
          <a:bodyPr wrap="square" lIns="0" tIns="0" rIns="0" bIns="0" rtlCol="0" anchor="ctr"/>
          <a:lstStyle/>
          <a:p>
            <a:pPr marL="0" indent="0" algn="ctr">
              <a:buNone/>
            </a:pPr>
            <a:r>
              <a:rPr lang="en-US" sz="1250" b="1">
                <a:solidFill>
                  <a:srgbClr val="FFFFFF"/>
                </a:solidFill>
                <a:latin typeface="Arial" pitchFamily="34" charset="0"/>
                <a:ea typeface="Arial" pitchFamily="34" charset="-122"/>
                <a:cs typeface="Arial" pitchFamily="34" charset="-120"/>
              </a:rPr>
              <a:t>H9</a:t>
            </a:r>
            <a:endParaRPr lang="en-US" sz="1250"/>
          </a:p>
        </p:txBody>
      </p:sp>
      <p:sp>
        <p:nvSpPr>
          <p:cNvPr id="74" name="Text 72"/>
          <p:cNvSpPr/>
          <p:nvPr/>
        </p:nvSpPr>
        <p:spPr>
          <a:xfrm>
            <a:off x="9043416" y="4535424"/>
            <a:ext cx="2761488" cy="292608"/>
          </a:xfrm>
          <a:prstGeom prst="rect">
            <a:avLst/>
          </a:prstGeom>
          <a:noFill/>
          <a:ln/>
        </p:spPr>
        <p:txBody>
          <a:bodyPr wrap="square" lIns="0" tIns="0" rIns="0" bIns="0" rtlCol="0" anchor="t"/>
          <a:lstStyle/>
          <a:p>
            <a:pPr marL="0" indent="0">
              <a:buNone/>
            </a:pPr>
            <a:r>
              <a:rPr lang="en-US" sz="1300" b="1">
                <a:solidFill>
                  <a:srgbClr val="262626"/>
                </a:solidFill>
                <a:latin typeface="Arial" pitchFamily="34" charset="0"/>
                <a:ea typeface="Arial" pitchFamily="34" charset="-122"/>
                <a:cs typeface="Arial" pitchFamily="34" charset="-120"/>
              </a:rPr>
              <a:t>Presión fiscal</a:t>
            </a:r>
            <a:endParaRPr lang="en-US" sz="1300"/>
          </a:p>
        </p:txBody>
      </p:sp>
      <p:sp>
        <p:nvSpPr>
          <p:cNvPr id="75" name="Text 73"/>
          <p:cNvSpPr/>
          <p:nvPr/>
        </p:nvSpPr>
        <p:spPr>
          <a:xfrm>
            <a:off x="9043416" y="4828032"/>
            <a:ext cx="2761488" cy="548640"/>
          </a:xfrm>
          <a:prstGeom prst="rect">
            <a:avLst/>
          </a:prstGeom>
          <a:noFill/>
          <a:ln/>
        </p:spPr>
        <p:txBody>
          <a:bodyPr wrap="square" lIns="0" tIns="0" rIns="0" bIns="0" rtlCol="0" anchor="t"/>
          <a:lstStyle/>
          <a:p>
            <a:pPr marL="0" indent="0">
              <a:lnSpc>
                <a:spcPct val="105000"/>
              </a:lnSpc>
              <a:buNone/>
            </a:pPr>
            <a:r>
              <a:rPr lang="en-US" sz="1050">
                <a:solidFill>
                  <a:srgbClr val="595959"/>
                </a:solidFill>
                <a:latin typeface="Arial" pitchFamily="34" charset="0"/>
                <a:ea typeface="Arial" pitchFamily="34" charset="-122"/>
                <a:cs typeface="Arial" pitchFamily="34" charset="-120"/>
              </a:rPr>
              <a:t>Optimizar gastos tributarios e incentivos, sin subir la carga agregada.</a:t>
            </a:r>
            <a:endParaRPr lang="en-US" sz="1050"/>
          </a:p>
        </p:txBody>
      </p:sp>
      <p:sp>
        <p:nvSpPr>
          <p:cNvPr id="76" name="Shape 74"/>
          <p:cNvSpPr/>
          <p:nvPr/>
        </p:nvSpPr>
        <p:spPr>
          <a:xfrm>
            <a:off x="502920" y="5532120"/>
            <a:ext cx="11201400" cy="658368"/>
          </a:xfrm>
          <a:prstGeom prst="rect">
            <a:avLst/>
          </a:prstGeom>
          <a:solidFill>
            <a:schemeClr val="bg2">
              <a:lumMod val="50000"/>
            </a:schemeClr>
          </a:solidFill>
          <a:ln/>
        </p:spPr>
        <p:txBody>
          <a:bodyPr/>
          <a:lstStyle/>
          <a:p>
            <a:endParaRPr lang="en-US"/>
          </a:p>
        </p:txBody>
      </p:sp>
      <p:sp>
        <p:nvSpPr>
          <p:cNvPr id="77" name="Shape 75"/>
          <p:cNvSpPr/>
          <p:nvPr/>
        </p:nvSpPr>
        <p:spPr>
          <a:xfrm>
            <a:off x="685800" y="5678424"/>
            <a:ext cx="502920" cy="365760"/>
          </a:xfrm>
          <a:prstGeom prst="roundRect">
            <a:avLst>
              <a:gd name="adj" fmla="val 12500"/>
            </a:avLst>
          </a:prstGeom>
          <a:solidFill>
            <a:srgbClr val="D04A02"/>
          </a:solidFill>
          <a:ln/>
        </p:spPr>
        <p:txBody>
          <a:bodyPr/>
          <a:lstStyle/>
          <a:p>
            <a:endParaRPr lang="en-US"/>
          </a:p>
        </p:txBody>
      </p:sp>
      <p:sp>
        <p:nvSpPr>
          <p:cNvPr id="78" name="Text 76"/>
          <p:cNvSpPr/>
          <p:nvPr/>
        </p:nvSpPr>
        <p:spPr>
          <a:xfrm>
            <a:off x="685800" y="5678424"/>
            <a:ext cx="502920" cy="365760"/>
          </a:xfrm>
          <a:prstGeom prst="rect">
            <a:avLst/>
          </a:prstGeom>
          <a:noFill/>
          <a:ln/>
        </p:spPr>
        <p:txBody>
          <a:bodyPr wrap="square" lIns="0" tIns="0" rIns="0" bIns="0" rtlCol="0" anchor="ctr"/>
          <a:lstStyle/>
          <a:p>
            <a:pPr marL="0" indent="0" algn="ctr">
              <a:buNone/>
            </a:pPr>
            <a:r>
              <a:rPr lang="en-US" sz="1250" b="1">
                <a:solidFill>
                  <a:srgbClr val="FFFFFF"/>
                </a:solidFill>
                <a:latin typeface="Arial" pitchFamily="34" charset="0"/>
                <a:ea typeface="Arial" pitchFamily="34" charset="-122"/>
                <a:cs typeface="Arial" pitchFamily="34" charset="-120"/>
              </a:rPr>
              <a:t>H10</a:t>
            </a:r>
            <a:endParaRPr lang="en-US" sz="1250"/>
          </a:p>
        </p:txBody>
      </p:sp>
      <p:sp>
        <p:nvSpPr>
          <p:cNvPr id="79" name="Text 77"/>
          <p:cNvSpPr/>
          <p:nvPr/>
        </p:nvSpPr>
        <p:spPr>
          <a:xfrm>
            <a:off x="1325880" y="5532120"/>
            <a:ext cx="10241280" cy="658368"/>
          </a:xfrm>
          <a:prstGeom prst="rect">
            <a:avLst/>
          </a:prstGeom>
          <a:noFill/>
          <a:ln/>
        </p:spPr>
        <p:txBody>
          <a:bodyPr wrap="square" lIns="0" tIns="0" rIns="0" bIns="0" rtlCol="0" anchor="ctr"/>
          <a:lstStyle/>
          <a:p>
            <a:pPr marL="0" indent="0">
              <a:lnSpc>
                <a:spcPct val="100000"/>
              </a:lnSpc>
              <a:buNone/>
            </a:pPr>
            <a:r>
              <a:rPr lang="en-US" sz="1250" b="1" err="1">
                <a:solidFill>
                  <a:srgbClr val="FFFFFF"/>
                </a:solidFill>
                <a:latin typeface="Arial" pitchFamily="34" charset="0"/>
                <a:ea typeface="Arial" pitchFamily="34" charset="-122"/>
                <a:cs typeface="Arial" pitchFamily="34" charset="-120"/>
              </a:rPr>
              <a:t>Gobernanza</a:t>
            </a:r>
            <a:r>
              <a:rPr lang="en-US" sz="1250" b="1">
                <a:solidFill>
                  <a:srgbClr val="FFFFFF"/>
                </a:solidFill>
                <a:latin typeface="Arial" pitchFamily="34" charset="0"/>
                <a:ea typeface="Arial" pitchFamily="34" charset="-122"/>
                <a:cs typeface="Arial" pitchFamily="34" charset="-120"/>
              </a:rPr>
              <a:t> de la </a:t>
            </a:r>
            <a:r>
              <a:rPr lang="en-US" sz="1250" b="1" err="1">
                <a:solidFill>
                  <a:srgbClr val="FFFFFF"/>
                </a:solidFill>
                <a:latin typeface="Arial" pitchFamily="34" charset="0"/>
                <a:ea typeface="Arial" pitchFamily="34" charset="-122"/>
                <a:cs typeface="Arial" pitchFamily="34" charset="-120"/>
              </a:rPr>
              <a:t>transformación</a:t>
            </a:r>
            <a:r>
              <a:rPr lang="en-US" sz="1250" b="1">
                <a:solidFill>
                  <a:srgbClr val="FFFFFF"/>
                </a:solidFill>
                <a:latin typeface="Arial" pitchFamily="34" charset="0"/>
                <a:ea typeface="Arial" pitchFamily="34" charset="-122"/>
                <a:cs typeface="Arial" pitchFamily="34" charset="-120"/>
              </a:rPr>
              <a:t>  </a:t>
            </a:r>
            <a:r>
              <a:rPr lang="en-US" sz="1250">
                <a:solidFill>
                  <a:srgbClr val="DADADA"/>
                </a:solidFill>
                <a:latin typeface="Arial" pitchFamily="34" charset="0"/>
                <a:ea typeface="Arial" pitchFamily="34" charset="-122"/>
                <a:cs typeface="Arial" pitchFamily="34" charset="-120"/>
              </a:rPr>
              <a:t>— </a:t>
            </a:r>
            <a:r>
              <a:rPr lang="en-US" sz="1250" err="1">
                <a:solidFill>
                  <a:schemeClr val="bg1"/>
                </a:solidFill>
                <a:latin typeface="Arial" pitchFamily="34" charset="0"/>
                <a:ea typeface="Arial" pitchFamily="34" charset="-122"/>
                <a:cs typeface="Arial" pitchFamily="34" charset="-120"/>
              </a:rPr>
              <a:t>coordinar</a:t>
            </a:r>
            <a:r>
              <a:rPr lang="en-US" sz="1250">
                <a:solidFill>
                  <a:schemeClr val="bg1"/>
                </a:solidFill>
                <a:latin typeface="Arial" pitchFamily="34" charset="0"/>
                <a:ea typeface="Arial" pitchFamily="34" charset="-122"/>
                <a:cs typeface="Arial" pitchFamily="34" charset="-120"/>
              </a:rPr>
              <a:t>, </a:t>
            </a:r>
            <a:r>
              <a:rPr lang="en-US" sz="1250" err="1">
                <a:solidFill>
                  <a:schemeClr val="bg1"/>
                </a:solidFill>
                <a:latin typeface="Arial" pitchFamily="34" charset="0"/>
                <a:ea typeface="Arial" pitchFamily="34" charset="-122"/>
                <a:cs typeface="Arial" pitchFamily="34" charset="-120"/>
              </a:rPr>
              <a:t>sostener</a:t>
            </a:r>
            <a:r>
              <a:rPr lang="en-US" sz="1250">
                <a:solidFill>
                  <a:schemeClr val="bg1"/>
                </a:solidFill>
                <a:latin typeface="Arial" pitchFamily="34" charset="0"/>
                <a:ea typeface="Arial" pitchFamily="34" charset="-122"/>
                <a:cs typeface="Arial" pitchFamily="34" charset="-120"/>
              </a:rPr>
              <a:t> y </a:t>
            </a:r>
            <a:r>
              <a:rPr lang="en-US" sz="1250" err="1">
                <a:solidFill>
                  <a:schemeClr val="bg1"/>
                </a:solidFill>
                <a:latin typeface="Arial" pitchFamily="34" charset="0"/>
                <a:ea typeface="Arial" pitchFamily="34" charset="-122"/>
                <a:cs typeface="Arial" pitchFamily="34" charset="-120"/>
              </a:rPr>
              <a:t>escalar</a:t>
            </a:r>
            <a:r>
              <a:rPr lang="en-US" sz="1250">
                <a:solidFill>
                  <a:schemeClr val="bg1"/>
                </a:solidFill>
                <a:latin typeface="Arial" pitchFamily="34" charset="0"/>
                <a:ea typeface="Arial" pitchFamily="34" charset="-122"/>
                <a:cs typeface="Arial" pitchFamily="34" charset="-120"/>
              </a:rPr>
              <a:t> la </a:t>
            </a:r>
            <a:r>
              <a:rPr lang="en-US" sz="1250" err="1">
                <a:solidFill>
                  <a:schemeClr val="bg1"/>
                </a:solidFill>
                <a:latin typeface="Arial" pitchFamily="34" charset="0"/>
                <a:ea typeface="Arial" pitchFamily="34" charset="-122"/>
                <a:cs typeface="Arial" pitchFamily="34" charset="-120"/>
              </a:rPr>
              <a:t>estrategia</a:t>
            </a:r>
            <a:r>
              <a:rPr lang="en-US" sz="1250">
                <a:solidFill>
                  <a:schemeClr val="bg1"/>
                </a:solidFill>
                <a:latin typeface="Arial" pitchFamily="34" charset="0"/>
                <a:ea typeface="Arial" pitchFamily="34" charset="-122"/>
                <a:cs typeface="Arial" pitchFamily="34" charset="-120"/>
              </a:rPr>
              <a:t>. Es la </a:t>
            </a:r>
            <a:r>
              <a:rPr lang="en-US" sz="1250" err="1">
                <a:solidFill>
                  <a:schemeClr val="bg1"/>
                </a:solidFill>
                <a:latin typeface="Arial" pitchFamily="34" charset="0"/>
                <a:ea typeface="Arial" pitchFamily="34" charset="-122"/>
                <a:cs typeface="Arial" pitchFamily="34" charset="-120"/>
              </a:rPr>
              <a:t>condición</a:t>
            </a:r>
            <a:r>
              <a:rPr lang="en-US" sz="1250">
                <a:solidFill>
                  <a:schemeClr val="bg1"/>
                </a:solidFill>
                <a:latin typeface="Arial" pitchFamily="34" charset="0"/>
                <a:ea typeface="Arial" pitchFamily="34" charset="-122"/>
                <a:cs typeface="Arial" pitchFamily="34" charset="-120"/>
              </a:rPr>
              <a:t> </a:t>
            </a:r>
            <a:r>
              <a:rPr lang="en-US" sz="1250" err="1">
                <a:solidFill>
                  <a:schemeClr val="bg1"/>
                </a:solidFill>
                <a:latin typeface="Arial" pitchFamily="34" charset="0"/>
                <a:ea typeface="Arial" pitchFamily="34" charset="-122"/>
                <a:cs typeface="Arial" pitchFamily="34" charset="-120"/>
              </a:rPr>
              <a:t>necesaria</a:t>
            </a:r>
            <a:r>
              <a:rPr lang="en-US" sz="1250">
                <a:solidFill>
                  <a:schemeClr val="bg1"/>
                </a:solidFill>
                <a:latin typeface="Arial" pitchFamily="34" charset="0"/>
                <a:ea typeface="Arial" pitchFamily="34" charset="-122"/>
                <a:cs typeface="Arial" pitchFamily="34" charset="-120"/>
              </a:rPr>
              <a:t> de </a:t>
            </a:r>
            <a:r>
              <a:rPr lang="en-US" sz="1250" err="1">
                <a:solidFill>
                  <a:schemeClr val="bg1"/>
                </a:solidFill>
                <a:latin typeface="Arial" pitchFamily="34" charset="0"/>
                <a:ea typeface="Arial" pitchFamily="34" charset="-122"/>
                <a:cs typeface="Arial" pitchFamily="34" charset="-120"/>
              </a:rPr>
              <a:t>implementación</a:t>
            </a:r>
            <a:r>
              <a:rPr lang="en-US" sz="1250">
                <a:solidFill>
                  <a:schemeClr val="bg1"/>
                </a:solidFill>
                <a:latin typeface="Arial" pitchFamily="34" charset="0"/>
                <a:ea typeface="Arial" pitchFamily="34" charset="-122"/>
                <a:cs typeface="Arial" pitchFamily="34" charset="-120"/>
              </a:rPr>
              <a:t> de </a:t>
            </a:r>
            <a:r>
              <a:rPr lang="en-US" sz="1250" err="1">
                <a:solidFill>
                  <a:schemeClr val="bg1"/>
                </a:solidFill>
                <a:latin typeface="Arial" pitchFamily="34" charset="0"/>
                <a:ea typeface="Arial" pitchFamily="34" charset="-122"/>
                <a:cs typeface="Arial" pitchFamily="34" charset="-120"/>
              </a:rPr>
              <a:t>todo</a:t>
            </a:r>
            <a:r>
              <a:rPr lang="en-US" sz="1250">
                <a:solidFill>
                  <a:schemeClr val="bg1"/>
                </a:solidFill>
                <a:latin typeface="Arial" pitchFamily="34" charset="0"/>
                <a:ea typeface="Arial" pitchFamily="34" charset="-122"/>
                <a:cs typeface="Arial" pitchFamily="34" charset="-120"/>
              </a:rPr>
              <a:t> </a:t>
            </a:r>
            <a:r>
              <a:rPr lang="en-US" sz="1250" err="1">
                <a:solidFill>
                  <a:schemeClr val="bg1"/>
                </a:solidFill>
                <a:latin typeface="Arial" pitchFamily="34" charset="0"/>
                <a:ea typeface="Arial" pitchFamily="34" charset="-122"/>
                <a:cs typeface="Arial" pitchFamily="34" charset="-120"/>
              </a:rPr>
              <a:t>el</a:t>
            </a:r>
            <a:r>
              <a:rPr lang="en-US" sz="1250">
                <a:solidFill>
                  <a:schemeClr val="bg1"/>
                </a:solidFill>
                <a:latin typeface="Arial" pitchFamily="34" charset="0"/>
                <a:ea typeface="Arial" pitchFamily="34" charset="-122"/>
                <a:cs typeface="Arial" pitchFamily="34" charset="-120"/>
              </a:rPr>
              <a:t> </a:t>
            </a:r>
            <a:r>
              <a:rPr lang="en-US" sz="1250" err="1">
                <a:solidFill>
                  <a:schemeClr val="bg1"/>
                </a:solidFill>
                <a:latin typeface="Arial" pitchFamily="34" charset="0"/>
                <a:ea typeface="Arial" pitchFamily="34" charset="-122"/>
                <a:cs typeface="Arial" pitchFamily="34" charset="-120"/>
              </a:rPr>
              <a:t>portafolio</a:t>
            </a:r>
            <a:r>
              <a:rPr lang="en-US" sz="1250">
                <a:solidFill>
                  <a:schemeClr val="bg1"/>
                </a:solidFill>
                <a:latin typeface="Arial" pitchFamily="34" charset="0"/>
                <a:ea typeface="Arial" pitchFamily="34" charset="-122"/>
                <a:cs typeface="Arial" pitchFamily="34" charset="-120"/>
              </a:rPr>
              <a:t>.</a:t>
            </a:r>
            <a:endParaRPr lang="en-US" sz="1250">
              <a:solidFill>
                <a:schemeClr val="bg1"/>
              </a:solidFill>
            </a:endParaRPr>
          </a:p>
        </p:txBody>
      </p:sp>
      <p:sp>
        <p:nvSpPr>
          <p:cNvPr id="80" name="Text 78"/>
          <p:cNvSpPr/>
          <p:nvPr/>
        </p:nvSpPr>
        <p:spPr>
          <a:xfrm>
            <a:off x="457200" y="6473952"/>
            <a:ext cx="1828800" cy="274320"/>
          </a:xfrm>
          <a:prstGeom prst="rect">
            <a:avLst/>
          </a:prstGeom>
          <a:noFill/>
          <a:ln/>
        </p:spPr>
        <p:txBody>
          <a:bodyPr wrap="square" lIns="0" tIns="0" rIns="0" bIns="0" rtlCol="0" anchor="ctr"/>
          <a:lstStyle/>
          <a:p>
            <a:pPr marL="0" indent="0">
              <a:buNone/>
            </a:pPr>
            <a:r>
              <a:rPr lang="en-US" sz="1000">
                <a:solidFill>
                  <a:srgbClr val="7F7F7F"/>
                </a:solidFill>
                <a:latin typeface="Arial" pitchFamily="34" charset="0"/>
                <a:ea typeface="Arial" pitchFamily="34" charset="-122"/>
                <a:cs typeface="Arial" pitchFamily="34" charset="-120"/>
              </a:rPr>
              <a:t>PwC</a:t>
            </a:r>
            <a:endParaRPr lang="en-US" sz="1000"/>
          </a:p>
        </p:txBody>
      </p:sp>
      <p:sp>
        <p:nvSpPr>
          <p:cNvPr id="81" name="Text 79"/>
          <p:cNvSpPr/>
          <p:nvPr/>
        </p:nvSpPr>
        <p:spPr>
          <a:xfrm>
            <a:off x="11277295" y="6473952"/>
            <a:ext cx="411480" cy="274320"/>
          </a:xfrm>
          <a:prstGeom prst="rect">
            <a:avLst/>
          </a:prstGeom>
          <a:noFill/>
          <a:ln/>
        </p:spPr>
        <p:txBody>
          <a:bodyPr wrap="square" lIns="0" tIns="0" rIns="0" bIns="0" rtlCol="0" anchor="ctr"/>
          <a:lstStyle/>
          <a:p>
            <a:pPr marL="0" indent="0" algn="r">
              <a:buNone/>
            </a:pPr>
            <a:r>
              <a:rPr lang="en-US" sz="1000">
                <a:solidFill>
                  <a:srgbClr val="7F7F7F"/>
                </a:solidFill>
                <a:latin typeface="Arial" pitchFamily="34" charset="0"/>
                <a:ea typeface="Arial" pitchFamily="34" charset="-122"/>
                <a:cs typeface="Arial" pitchFamily="34" charset="-120"/>
              </a:rPr>
              <a:t>10</a:t>
            </a:r>
            <a:endParaRPr lang="en-US" sz="1000"/>
          </a:p>
        </p:txBody>
      </p:sp>
    </p:spTree>
    <p:extLst>
      <p:ext uri="{BB962C8B-B14F-4D97-AF65-F5344CB8AC3E}">
        <p14:creationId xmlns:p14="http://schemas.microsoft.com/office/powerpoint/2010/main" val="3436616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0" y="0"/>
            <a:ext cx="12191695" cy="1097280"/>
          </a:xfrm>
          <a:prstGeom prst="rect">
            <a:avLst/>
          </a:prstGeom>
          <a:solidFill>
            <a:srgbClr val="F2F2F2"/>
          </a:solidFill>
          <a:ln/>
        </p:spPr>
        <p:txBody>
          <a:bodyPr/>
          <a:lstStyle/>
          <a:p>
            <a:endParaRPr lang="en-US"/>
          </a:p>
        </p:txBody>
      </p:sp>
      <p:sp>
        <p:nvSpPr>
          <p:cNvPr id="3" name="Text 1"/>
          <p:cNvSpPr/>
          <p:nvPr/>
        </p:nvSpPr>
        <p:spPr>
          <a:xfrm>
            <a:off x="502920" y="146304"/>
            <a:ext cx="7680960" cy="822960"/>
          </a:xfrm>
          <a:prstGeom prst="rect">
            <a:avLst/>
          </a:prstGeom>
          <a:noFill/>
          <a:ln/>
        </p:spPr>
        <p:txBody>
          <a:bodyPr wrap="square" lIns="0" tIns="0" rIns="0" bIns="0" rtlCol="0" anchor="ctr"/>
          <a:lstStyle/>
          <a:p>
            <a:pPr marL="0" indent="0">
              <a:lnSpc>
                <a:spcPct val="98000"/>
              </a:lnSpc>
              <a:buNone/>
            </a:pPr>
            <a:r>
              <a:rPr lang="en-US" sz="2700">
                <a:solidFill>
                  <a:srgbClr val="262626"/>
                </a:solidFill>
                <a:latin typeface="Georgia" pitchFamily="34" charset="0"/>
                <a:ea typeface="Georgia" pitchFamily="34" charset="-122"/>
                <a:cs typeface="Georgia" pitchFamily="34" charset="-120"/>
              </a:rPr>
              <a:t>Vectores sectoriales (S1–S6)</a:t>
            </a:r>
            <a:endParaRPr lang="en-US" sz="2700"/>
          </a:p>
        </p:txBody>
      </p:sp>
      <p:sp>
        <p:nvSpPr>
          <p:cNvPr id="4" name="Shape 2"/>
          <p:cNvSpPr/>
          <p:nvPr/>
        </p:nvSpPr>
        <p:spPr>
          <a:xfrm rot="16200000">
            <a:off x="10378440" y="182880"/>
            <a:ext cx="164592" cy="164592"/>
          </a:xfrm>
          <a:prstGeom prst="triangle">
            <a:avLst/>
          </a:prstGeom>
          <a:solidFill>
            <a:srgbClr val="D04A02"/>
          </a:solidFill>
          <a:ln/>
        </p:spPr>
        <p:txBody>
          <a:bodyPr/>
          <a:lstStyle/>
          <a:p>
            <a:endParaRPr lang="en-US"/>
          </a:p>
        </p:txBody>
      </p:sp>
      <p:sp>
        <p:nvSpPr>
          <p:cNvPr id="5" name="Shape 3"/>
          <p:cNvSpPr/>
          <p:nvPr/>
        </p:nvSpPr>
        <p:spPr>
          <a:xfrm rot="16200000">
            <a:off x="10607040" y="182880"/>
            <a:ext cx="164592" cy="164592"/>
          </a:xfrm>
          <a:prstGeom prst="triangle">
            <a:avLst/>
          </a:prstGeom>
          <a:solidFill>
            <a:srgbClr val="F26B43"/>
          </a:solidFill>
          <a:ln/>
        </p:spPr>
        <p:txBody>
          <a:bodyPr/>
          <a:lstStyle/>
          <a:p>
            <a:endParaRPr lang="en-US"/>
          </a:p>
        </p:txBody>
      </p:sp>
      <p:sp>
        <p:nvSpPr>
          <p:cNvPr id="6" name="Shape 4"/>
          <p:cNvSpPr/>
          <p:nvPr/>
        </p:nvSpPr>
        <p:spPr>
          <a:xfrm rot="16200000">
            <a:off x="10835640" y="182880"/>
            <a:ext cx="164592" cy="164592"/>
          </a:xfrm>
          <a:prstGeom prst="triangle">
            <a:avLst/>
          </a:prstGeom>
          <a:solidFill>
            <a:srgbClr val="EB8C00"/>
          </a:solidFill>
          <a:ln/>
        </p:spPr>
        <p:txBody>
          <a:bodyPr/>
          <a:lstStyle/>
          <a:p>
            <a:endParaRPr lang="en-US"/>
          </a:p>
        </p:txBody>
      </p:sp>
      <p:sp>
        <p:nvSpPr>
          <p:cNvPr id="7" name="Shape 5"/>
          <p:cNvSpPr/>
          <p:nvPr/>
        </p:nvSpPr>
        <p:spPr>
          <a:xfrm rot="16200000">
            <a:off x="11064240" y="182880"/>
            <a:ext cx="164592" cy="164592"/>
          </a:xfrm>
          <a:prstGeom prst="triangle">
            <a:avLst/>
          </a:prstGeom>
          <a:solidFill>
            <a:srgbClr val="D04A02"/>
          </a:solidFill>
          <a:ln/>
        </p:spPr>
        <p:txBody>
          <a:bodyPr/>
          <a:lstStyle/>
          <a:p>
            <a:endParaRPr lang="en-US"/>
          </a:p>
        </p:txBody>
      </p:sp>
      <p:sp>
        <p:nvSpPr>
          <p:cNvPr id="8" name="Shape 6"/>
          <p:cNvSpPr/>
          <p:nvPr/>
        </p:nvSpPr>
        <p:spPr>
          <a:xfrm rot="16200000">
            <a:off x="11292840" y="182880"/>
            <a:ext cx="164592" cy="164592"/>
          </a:xfrm>
          <a:prstGeom prst="triangle">
            <a:avLst/>
          </a:prstGeom>
          <a:solidFill>
            <a:srgbClr val="7F7F7F"/>
          </a:solidFill>
          <a:ln/>
        </p:spPr>
        <p:txBody>
          <a:bodyPr/>
          <a:lstStyle/>
          <a:p>
            <a:endParaRPr lang="en-US"/>
          </a:p>
        </p:txBody>
      </p:sp>
      <p:sp>
        <p:nvSpPr>
          <p:cNvPr id="9" name="Shape 7"/>
          <p:cNvSpPr/>
          <p:nvPr/>
        </p:nvSpPr>
        <p:spPr>
          <a:xfrm rot="16200000">
            <a:off x="11521440" y="182880"/>
            <a:ext cx="164592" cy="164592"/>
          </a:xfrm>
          <a:prstGeom prst="triangle">
            <a:avLst/>
          </a:prstGeom>
          <a:solidFill>
            <a:srgbClr val="F26B43"/>
          </a:solidFill>
          <a:ln/>
        </p:spPr>
        <p:txBody>
          <a:bodyPr/>
          <a:lstStyle/>
          <a:p>
            <a:endParaRPr lang="en-US"/>
          </a:p>
        </p:txBody>
      </p:sp>
      <p:sp>
        <p:nvSpPr>
          <p:cNvPr id="10" name="Shape 8"/>
          <p:cNvSpPr/>
          <p:nvPr/>
        </p:nvSpPr>
        <p:spPr>
          <a:xfrm rot="16200000">
            <a:off x="10378440" y="411480"/>
            <a:ext cx="164592" cy="164592"/>
          </a:xfrm>
          <a:prstGeom prst="triangle">
            <a:avLst/>
          </a:prstGeom>
          <a:solidFill>
            <a:srgbClr val="EB8C00"/>
          </a:solidFill>
          <a:ln/>
        </p:spPr>
        <p:txBody>
          <a:bodyPr/>
          <a:lstStyle/>
          <a:p>
            <a:endParaRPr lang="en-US"/>
          </a:p>
        </p:txBody>
      </p:sp>
      <p:sp>
        <p:nvSpPr>
          <p:cNvPr id="11" name="Shape 9"/>
          <p:cNvSpPr/>
          <p:nvPr/>
        </p:nvSpPr>
        <p:spPr>
          <a:xfrm rot="16200000">
            <a:off x="10607040" y="411480"/>
            <a:ext cx="164592" cy="164592"/>
          </a:xfrm>
          <a:prstGeom prst="triangle">
            <a:avLst/>
          </a:prstGeom>
          <a:solidFill>
            <a:srgbClr val="D04A02"/>
          </a:solidFill>
          <a:ln/>
        </p:spPr>
        <p:txBody>
          <a:bodyPr/>
          <a:lstStyle/>
          <a:p>
            <a:endParaRPr lang="en-US"/>
          </a:p>
        </p:txBody>
      </p:sp>
      <p:sp>
        <p:nvSpPr>
          <p:cNvPr id="12" name="Shape 10"/>
          <p:cNvSpPr/>
          <p:nvPr/>
        </p:nvSpPr>
        <p:spPr>
          <a:xfrm rot="16200000">
            <a:off x="10835640" y="411480"/>
            <a:ext cx="164592" cy="164592"/>
          </a:xfrm>
          <a:prstGeom prst="triangle">
            <a:avLst/>
          </a:prstGeom>
          <a:solidFill>
            <a:srgbClr val="7F7F7F"/>
          </a:solidFill>
          <a:ln/>
        </p:spPr>
        <p:txBody>
          <a:bodyPr/>
          <a:lstStyle/>
          <a:p>
            <a:endParaRPr lang="en-US"/>
          </a:p>
        </p:txBody>
      </p:sp>
      <p:sp>
        <p:nvSpPr>
          <p:cNvPr id="13" name="Shape 11"/>
          <p:cNvSpPr/>
          <p:nvPr/>
        </p:nvSpPr>
        <p:spPr>
          <a:xfrm rot="16200000">
            <a:off x="11064240" y="411480"/>
            <a:ext cx="164592" cy="164592"/>
          </a:xfrm>
          <a:prstGeom prst="triangle">
            <a:avLst/>
          </a:prstGeom>
          <a:solidFill>
            <a:srgbClr val="F26B43"/>
          </a:solidFill>
          <a:ln/>
        </p:spPr>
        <p:txBody>
          <a:bodyPr/>
          <a:lstStyle/>
          <a:p>
            <a:endParaRPr lang="en-US"/>
          </a:p>
        </p:txBody>
      </p:sp>
      <p:sp>
        <p:nvSpPr>
          <p:cNvPr id="14" name="Shape 12"/>
          <p:cNvSpPr/>
          <p:nvPr/>
        </p:nvSpPr>
        <p:spPr>
          <a:xfrm rot="16200000">
            <a:off x="11292840" y="411480"/>
            <a:ext cx="164592" cy="164592"/>
          </a:xfrm>
          <a:prstGeom prst="triangle">
            <a:avLst/>
          </a:prstGeom>
          <a:solidFill>
            <a:srgbClr val="D04A02"/>
          </a:solidFill>
          <a:ln/>
        </p:spPr>
        <p:txBody>
          <a:bodyPr/>
          <a:lstStyle/>
          <a:p>
            <a:endParaRPr lang="en-US"/>
          </a:p>
        </p:txBody>
      </p:sp>
      <p:sp>
        <p:nvSpPr>
          <p:cNvPr id="15" name="Shape 13"/>
          <p:cNvSpPr/>
          <p:nvPr/>
        </p:nvSpPr>
        <p:spPr>
          <a:xfrm rot="16200000">
            <a:off x="11521440" y="411480"/>
            <a:ext cx="164592" cy="164592"/>
          </a:xfrm>
          <a:prstGeom prst="triangle">
            <a:avLst/>
          </a:prstGeom>
          <a:solidFill>
            <a:srgbClr val="F26B43"/>
          </a:solidFill>
          <a:ln/>
        </p:spPr>
        <p:txBody>
          <a:bodyPr/>
          <a:lstStyle/>
          <a:p>
            <a:endParaRPr lang="en-US"/>
          </a:p>
        </p:txBody>
      </p:sp>
      <p:sp>
        <p:nvSpPr>
          <p:cNvPr id="16" name="Shape 14"/>
          <p:cNvSpPr/>
          <p:nvPr/>
        </p:nvSpPr>
        <p:spPr>
          <a:xfrm rot="16200000">
            <a:off x="10378440" y="640080"/>
            <a:ext cx="164592" cy="164592"/>
          </a:xfrm>
          <a:prstGeom prst="triangle">
            <a:avLst/>
          </a:prstGeom>
          <a:solidFill>
            <a:srgbClr val="7F7F7F"/>
          </a:solidFill>
          <a:ln/>
        </p:spPr>
        <p:txBody>
          <a:bodyPr/>
          <a:lstStyle/>
          <a:p>
            <a:endParaRPr lang="en-US"/>
          </a:p>
        </p:txBody>
      </p:sp>
      <p:sp>
        <p:nvSpPr>
          <p:cNvPr id="17" name="Shape 15"/>
          <p:cNvSpPr/>
          <p:nvPr/>
        </p:nvSpPr>
        <p:spPr>
          <a:xfrm rot="16200000">
            <a:off x="10607040" y="640080"/>
            <a:ext cx="164592" cy="164592"/>
          </a:xfrm>
          <a:prstGeom prst="triangle">
            <a:avLst/>
          </a:prstGeom>
          <a:solidFill>
            <a:srgbClr val="F26B43"/>
          </a:solidFill>
          <a:ln/>
        </p:spPr>
        <p:txBody>
          <a:bodyPr/>
          <a:lstStyle/>
          <a:p>
            <a:endParaRPr lang="en-US"/>
          </a:p>
        </p:txBody>
      </p:sp>
      <p:sp>
        <p:nvSpPr>
          <p:cNvPr id="18" name="Shape 16"/>
          <p:cNvSpPr/>
          <p:nvPr/>
        </p:nvSpPr>
        <p:spPr>
          <a:xfrm rot="16200000">
            <a:off x="10835640" y="640080"/>
            <a:ext cx="164592" cy="164592"/>
          </a:xfrm>
          <a:prstGeom prst="triangle">
            <a:avLst/>
          </a:prstGeom>
          <a:solidFill>
            <a:srgbClr val="D04A02"/>
          </a:solidFill>
          <a:ln/>
        </p:spPr>
        <p:txBody>
          <a:bodyPr/>
          <a:lstStyle/>
          <a:p>
            <a:endParaRPr lang="en-US"/>
          </a:p>
        </p:txBody>
      </p:sp>
      <p:sp>
        <p:nvSpPr>
          <p:cNvPr id="19" name="Shape 17"/>
          <p:cNvSpPr/>
          <p:nvPr/>
        </p:nvSpPr>
        <p:spPr>
          <a:xfrm rot="16200000">
            <a:off x="11064240" y="640080"/>
            <a:ext cx="164592" cy="164592"/>
          </a:xfrm>
          <a:prstGeom prst="triangle">
            <a:avLst/>
          </a:prstGeom>
          <a:solidFill>
            <a:srgbClr val="F26B43"/>
          </a:solidFill>
          <a:ln/>
        </p:spPr>
        <p:txBody>
          <a:bodyPr/>
          <a:lstStyle/>
          <a:p>
            <a:endParaRPr lang="en-US"/>
          </a:p>
        </p:txBody>
      </p:sp>
      <p:sp>
        <p:nvSpPr>
          <p:cNvPr id="20" name="Shape 18"/>
          <p:cNvSpPr/>
          <p:nvPr/>
        </p:nvSpPr>
        <p:spPr>
          <a:xfrm rot="16200000">
            <a:off x="11292840" y="640080"/>
            <a:ext cx="164592" cy="164592"/>
          </a:xfrm>
          <a:prstGeom prst="triangle">
            <a:avLst/>
          </a:prstGeom>
          <a:solidFill>
            <a:srgbClr val="EB8C00"/>
          </a:solidFill>
          <a:ln/>
        </p:spPr>
        <p:txBody>
          <a:bodyPr/>
          <a:lstStyle/>
          <a:p>
            <a:endParaRPr lang="en-US"/>
          </a:p>
        </p:txBody>
      </p:sp>
      <p:sp>
        <p:nvSpPr>
          <p:cNvPr id="21" name="Shape 19"/>
          <p:cNvSpPr/>
          <p:nvPr/>
        </p:nvSpPr>
        <p:spPr>
          <a:xfrm rot="16200000">
            <a:off x="11521440" y="640080"/>
            <a:ext cx="164592" cy="164592"/>
          </a:xfrm>
          <a:prstGeom prst="triangle">
            <a:avLst/>
          </a:prstGeom>
          <a:solidFill>
            <a:srgbClr val="D04A02"/>
          </a:solidFill>
          <a:ln/>
        </p:spPr>
        <p:txBody>
          <a:bodyPr/>
          <a:lstStyle/>
          <a:p>
            <a:endParaRPr lang="en-US"/>
          </a:p>
        </p:txBody>
      </p:sp>
      <p:sp>
        <p:nvSpPr>
          <p:cNvPr id="22" name="Shape 20"/>
          <p:cNvSpPr/>
          <p:nvPr/>
        </p:nvSpPr>
        <p:spPr>
          <a:xfrm rot="16200000">
            <a:off x="10378440" y="868680"/>
            <a:ext cx="164592" cy="164592"/>
          </a:xfrm>
          <a:prstGeom prst="triangle">
            <a:avLst/>
          </a:prstGeom>
          <a:solidFill>
            <a:srgbClr val="D04A02"/>
          </a:solidFill>
          <a:ln/>
        </p:spPr>
        <p:txBody>
          <a:bodyPr/>
          <a:lstStyle/>
          <a:p>
            <a:endParaRPr lang="en-US"/>
          </a:p>
        </p:txBody>
      </p:sp>
      <p:sp>
        <p:nvSpPr>
          <p:cNvPr id="23" name="Shape 21"/>
          <p:cNvSpPr/>
          <p:nvPr/>
        </p:nvSpPr>
        <p:spPr>
          <a:xfrm rot="16200000">
            <a:off x="10607040" y="868680"/>
            <a:ext cx="164592" cy="164592"/>
          </a:xfrm>
          <a:prstGeom prst="triangle">
            <a:avLst/>
          </a:prstGeom>
          <a:solidFill>
            <a:srgbClr val="F26B43"/>
          </a:solidFill>
          <a:ln/>
        </p:spPr>
        <p:txBody>
          <a:bodyPr/>
          <a:lstStyle/>
          <a:p>
            <a:endParaRPr lang="en-US"/>
          </a:p>
        </p:txBody>
      </p:sp>
      <p:sp>
        <p:nvSpPr>
          <p:cNvPr id="24" name="Shape 22"/>
          <p:cNvSpPr/>
          <p:nvPr/>
        </p:nvSpPr>
        <p:spPr>
          <a:xfrm rot="16200000">
            <a:off x="10835640" y="868680"/>
            <a:ext cx="164592" cy="164592"/>
          </a:xfrm>
          <a:prstGeom prst="triangle">
            <a:avLst/>
          </a:prstGeom>
          <a:solidFill>
            <a:srgbClr val="EB8C00"/>
          </a:solidFill>
          <a:ln/>
        </p:spPr>
        <p:txBody>
          <a:bodyPr/>
          <a:lstStyle/>
          <a:p>
            <a:endParaRPr lang="en-US"/>
          </a:p>
        </p:txBody>
      </p:sp>
      <p:sp>
        <p:nvSpPr>
          <p:cNvPr id="25" name="Shape 23"/>
          <p:cNvSpPr/>
          <p:nvPr/>
        </p:nvSpPr>
        <p:spPr>
          <a:xfrm rot="16200000">
            <a:off x="11064240" y="868680"/>
            <a:ext cx="164592" cy="164592"/>
          </a:xfrm>
          <a:prstGeom prst="triangle">
            <a:avLst/>
          </a:prstGeom>
          <a:solidFill>
            <a:srgbClr val="D04A02"/>
          </a:solidFill>
          <a:ln/>
        </p:spPr>
        <p:txBody>
          <a:bodyPr/>
          <a:lstStyle/>
          <a:p>
            <a:endParaRPr lang="en-US"/>
          </a:p>
        </p:txBody>
      </p:sp>
      <p:sp>
        <p:nvSpPr>
          <p:cNvPr id="26" name="Shape 24"/>
          <p:cNvSpPr/>
          <p:nvPr/>
        </p:nvSpPr>
        <p:spPr>
          <a:xfrm rot="16200000">
            <a:off x="11292840" y="868680"/>
            <a:ext cx="164592" cy="164592"/>
          </a:xfrm>
          <a:prstGeom prst="triangle">
            <a:avLst/>
          </a:prstGeom>
          <a:solidFill>
            <a:srgbClr val="7F7F7F"/>
          </a:solidFill>
          <a:ln/>
        </p:spPr>
        <p:txBody>
          <a:bodyPr/>
          <a:lstStyle/>
          <a:p>
            <a:endParaRPr lang="en-US"/>
          </a:p>
        </p:txBody>
      </p:sp>
      <p:sp>
        <p:nvSpPr>
          <p:cNvPr id="27" name="Shape 25"/>
          <p:cNvSpPr/>
          <p:nvPr/>
        </p:nvSpPr>
        <p:spPr>
          <a:xfrm rot="16200000">
            <a:off x="11521440" y="868680"/>
            <a:ext cx="164592" cy="164592"/>
          </a:xfrm>
          <a:prstGeom prst="triangle">
            <a:avLst/>
          </a:prstGeom>
          <a:solidFill>
            <a:srgbClr val="F26B43"/>
          </a:solidFill>
          <a:ln/>
        </p:spPr>
        <p:txBody>
          <a:bodyPr/>
          <a:lstStyle/>
          <a:p>
            <a:endParaRPr lang="en-US"/>
          </a:p>
        </p:txBody>
      </p:sp>
      <p:sp>
        <p:nvSpPr>
          <p:cNvPr id="28" name="Shape 26"/>
          <p:cNvSpPr/>
          <p:nvPr/>
        </p:nvSpPr>
        <p:spPr>
          <a:xfrm>
            <a:off x="0" y="1097280"/>
            <a:ext cx="12191695" cy="64008"/>
          </a:xfrm>
          <a:prstGeom prst="rect">
            <a:avLst/>
          </a:prstGeom>
          <a:solidFill>
            <a:srgbClr val="D04A02"/>
          </a:solidFill>
          <a:ln/>
        </p:spPr>
        <p:txBody>
          <a:bodyPr/>
          <a:lstStyle/>
          <a:p>
            <a:endParaRPr lang="en-US"/>
          </a:p>
        </p:txBody>
      </p:sp>
      <p:sp>
        <p:nvSpPr>
          <p:cNvPr id="29" name="Shape 27"/>
          <p:cNvSpPr/>
          <p:nvPr/>
        </p:nvSpPr>
        <p:spPr>
          <a:xfrm>
            <a:off x="502920" y="1371600"/>
            <a:ext cx="10954512" cy="475488"/>
          </a:xfrm>
          <a:prstGeom prst="homePlate">
            <a:avLst/>
          </a:prstGeom>
          <a:solidFill>
            <a:schemeClr val="tx2"/>
          </a:solidFill>
          <a:ln/>
        </p:spPr>
        <p:txBody>
          <a:bodyPr/>
          <a:lstStyle/>
          <a:p>
            <a:endParaRPr lang="en-US"/>
          </a:p>
        </p:txBody>
      </p:sp>
      <p:sp>
        <p:nvSpPr>
          <p:cNvPr id="30" name="Text 28"/>
          <p:cNvSpPr/>
          <p:nvPr/>
        </p:nvSpPr>
        <p:spPr>
          <a:xfrm>
            <a:off x="667512" y="1371600"/>
            <a:ext cx="8531352" cy="475488"/>
          </a:xfrm>
          <a:prstGeom prst="rect">
            <a:avLst/>
          </a:prstGeom>
          <a:noFill/>
          <a:ln/>
        </p:spPr>
        <p:txBody>
          <a:bodyPr wrap="square" lIns="0" tIns="0" rIns="0" bIns="0" rtlCol="0" anchor="ctr"/>
          <a:lstStyle/>
          <a:p>
            <a:pPr marL="0" indent="0">
              <a:buNone/>
            </a:pPr>
            <a:r>
              <a:rPr lang="en-US" sz="1500" b="1">
                <a:solidFill>
                  <a:srgbClr val="FFFFFF"/>
                </a:solidFill>
                <a:latin typeface="Arial" pitchFamily="34" charset="0"/>
                <a:ea typeface="Arial" pitchFamily="34" charset="-122"/>
                <a:cs typeface="Arial" pitchFamily="34" charset="-120"/>
              </a:rPr>
              <a:t>➔  </a:t>
            </a:r>
            <a:r>
              <a:rPr lang="en-US" sz="1500" b="1" err="1">
                <a:solidFill>
                  <a:srgbClr val="FFFFFF"/>
                </a:solidFill>
                <a:latin typeface="Arial" pitchFamily="34" charset="0"/>
                <a:ea typeface="Arial" pitchFamily="34" charset="-122"/>
                <a:cs typeface="Arial" pitchFamily="34" charset="-120"/>
              </a:rPr>
              <a:t>Clústeres</a:t>
            </a:r>
            <a:r>
              <a:rPr lang="en-US" sz="1500" b="1">
                <a:solidFill>
                  <a:srgbClr val="FFFFFF"/>
                </a:solidFill>
                <a:latin typeface="Arial" pitchFamily="34" charset="0"/>
                <a:ea typeface="Arial" pitchFamily="34" charset="-122"/>
                <a:cs typeface="Arial" pitchFamily="34" charset="-120"/>
              </a:rPr>
              <a:t> con </a:t>
            </a:r>
            <a:r>
              <a:rPr lang="en-US" sz="1500" b="1" err="1">
                <a:solidFill>
                  <a:srgbClr val="FFFFFF"/>
                </a:solidFill>
                <a:latin typeface="Arial" pitchFamily="34" charset="0"/>
                <a:ea typeface="Arial" pitchFamily="34" charset="-122"/>
                <a:cs typeface="Arial" pitchFamily="34" charset="-120"/>
              </a:rPr>
              <a:t>potencial</a:t>
            </a:r>
            <a:r>
              <a:rPr lang="en-US" sz="1500" b="1">
                <a:solidFill>
                  <a:srgbClr val="FFFFFF"/>
                </a:solidFill>
                <a:latin typeface="Arial" pitchFamily="34" charset="0"/>
                <a:ea typeface="Arial" pitchFamily="34" charset="-122"/>
                <a:cs typeface="Arial" pitchFamily="34" charset="-120"/>
              </a:rPr>
              <a:t> de </a:t>
            </a:r>
            <a:r>
              <a:rPr lang="en-US" sz="1500" b="1" err="1">
                <a:solidFill>
                  <a:srgbClr val="FFFFFF"/>
                </a:solidFill>
                <a:latin typeface="Arial" pitchFamily="34" charset="0"/>
                <a:ea typeface="Arial" pitchFamily="34" charset="-122"/>
                <a:cs typeface="Arial" pitchFamily="34" charset="-120"/>
              </a:rPr>
              <a:t>sofisticación</a:t>
            </a:r>
            <a:r>
              <a:rPr lang="en-US" sz="1500" b="1">
                <a:solidFill>
                  <a:srgbClr val="FFFFFF"/>
                </a:solidFill>
                <a:latin typeface="Arial" pitchFamily="34" charset="0"/>
                <a:ea typeface="Arial" pitchFamily="34" charset="-122"/>
                <a:cs typeface="Arial" pitchFamily="34" charset="-120"/>
              </a:rPr>
              <a:t> · meta dual </a:t>
            </a:r>
            <a:r>
              <a:rPr lang="en-US" sz="1500" b="1" err="1">
                <a:solidFill>
                  <a:srgbClr val="FFFFFF"/>
                </a:solidFill>
                <a:latin typeface="Arial" pitchFamily="34" charset="0"/>
                <a:ea typeface="Arial" pitchFamily="34" charset="-122"/>
                <a:cs typeface="Arial" pitchFamily="34" charset="-120"/>
              </a:rPr>
              <a:t>capacidad</a:t>
            </a:r>
            <a:r>
              <a:rPr lang="en-US" sz="1500" b="1">
                <a:solidFill>
                  <a:srgbClr val="FFFFFF"/>
                </a:solidFill>
                <a:latin typeface="Arial" pitchFamily="34" charset="0"/>
                <a:ea typeface="Arial" pitchFamily="34" charset="-122"/>
                <a:cs typeface="Arial" pitchFamily="34" charset="-120"/>
              </a:rPr>
              <a:t>–mercado</a:t>
            </a:r>
            <a:endParaRPr lang="en-US" sz="1500"/>
          </a:p>
        </p:txBody>
      </p:sp>
      <p:sp>
        <p:nvSpPr>
          <p:cNvPr id="31" name="Shape 29"/>
          <p:cNvSpPr/>
          <p:nvPr/>
        </p:nvSpPr>
        <p:spPr>
          <a:xfrm>
            <a:off x="502920" y="2057400"/>
            <a:ext cx="11201400" cy="420624"/>
          </a:xfrm>
          <a:prstGeom prst="rect">
            <a:avLst/>
          </a:prstGeom>
          <a:solidFill>
            <a:schemeClr val="tx2"/>
          </a:solidFill>
          <a:ln/>
        </p:spPr>
        <p:txBody>
          <a:bodyPr/>
          <a:lstStyle/>
          <a:p>
            <a:endParaRPr lang="en-US"/>
          </a:p>
        </p:txBody>
      </p:sp>
      <p:sp>
        <p:nvSpPr>
          <p:cNvPr id="32" name="Text 30"/>
          <p:cNvSpPr/>
          <p:nvPr/>
        </p:nvSpPr>
        <p:spPr>
          <a:xfrm>
            <a:off x="667512" y="2057400"/>
            <a:ext cx="10927080" cy="420624"/>
          </a:xfrm>
          <a:prstGeom prst="rect">
            <a:avLst/>
          </a:prstGeom>
          <a:noFill/>
          <a:ln/>
        </p:spPr>
        <p:txBody>
          <a:bodyPr wrap="square" lIns="0" tIns="0" rIns="0" bIns="0" rtlCol="0" anchor="ctr"/>
          <a:lstStyle/>
          <a:p>
            <a:pPr marL="0" indent="0">
              <a:buNone/>
            </a:pPr>
            <a:r>
              <a:rPr lang="en-US" sz="1350" b="1">
                <a:solidFill>
                  <a:srgbClr val="FFFFFF"/>
                </a:solidFill>
                <a:latin typeface="Arial" pitchFamily="34" charset="0"/>
                <a:ea typeface="Arial" pitchFamily="34" charset="-122"/>
                <a:cs typeface="Arial" pitchFamily="34" charset="-120"/>
              </a:rPr>
              <a:t>Núcleo de mayor convergencia   ·   evidencia + priorización institucional + capacidades-ancla</a:t>
            </a:r>
            <a:endParaRPr lang="en-US" sz="1350"/>
          </a:p>
        </p:txBody>
      </p:sp>
      <p:sp>
        <p:nvSpPr>
          <p:cNvPr id="33" name="Shape 31"/>
          <p:cNvSpPr/>
          <p:nvPr/>
        </p:nvSpPr>
        <p:spPr>
          <a:xfrm>
            <a:off x="502920" y="2496312"/>
            <a:ext cx="3630168" cy="1591056"/>
          </a:xfrm>
          <a:prstGeom prst="rect">
            <a:avLst/>
          </a:prstGeom>
          <a:solidFill>
            <a:schemeClr val="tx1"/>
          </a:solidFill>
          <a:ln/>
        </p:spPr>
        <p:txBody>
          <a:bodyPr/>
          <a:lstStyle/>
          <a:p>
            <a:endParaRPr lang="en-US"/>
          </a:p>
        </p:txBody>
      </p:sp>
      <p:sp>
        <p:nvSpPr>
          <p:cNvPr id="34" name="Shape 32"/>
          <p:cNvSpPr/>
          <p:nvPr/>
        </p:nvSpPr>
        <p:spPr>
          <a:xfrm>
            <a:off x="685800" y="2642616"/>
            <a:ext cx="457200" cy="310896"/>
          </a:xfrm>
          <a:prstGeom prst="roundRect">
            <a:avLst>
              <a:gd name="adj" fmla="val 14706"/>
            </a:avLst>
          </a:prstGeom>
          <a:solidFill>
            <a:schemeClr val="tx2"/>
          </a:solidFill>
          <a:ln/>
        </p:spPr>
        <p:txBody>
          <a:bodyPr/>
          <a:lstStyle/>
          <a:p>
            <a:endParaRPr lang="en-US"/>
          </a:p>
        </p:txBody>
      </p:sp>
      <p:sp>
        <p:nvSpPr>
          <p:cNvPr id="35" name="Text 33"/>
          <p:cNvSpPr/>
          <p:nvPr/>
        </p:nvSpPr>
        <p:spPr>
          <a:xfrm>
            <a:off x="685800" y="2642616"/>
            <a:ext cx="457200" cy="310896"/>
          </a:xfrm>
          <a:prstGeom prst="rect">
            <a:avLst/>
          </a:prstGeom>
          <a:noFill/>
          <a:ln/>
        </p:spPr>
        <p:txBody>
          <a:bodyPr wrap="square" lIns="0" tIns="0" rIns="0" bIns="0" rtlCol="0" anchor="ctr"/>
          <a:lstStyle/>
          <a:p>
            <a:pPr marL="0" indent="0" algn="ctr">
              <a:buNone/>
            </a:pPr>
            <a:r>
              <a:rPr lang="en-US" sz="1250" b="1">
                <a:solidFill>
                  <a:srgbClr val="FFFFFF"/>
                </a:solidFill>
                <a:latin typeface="Arial" pitchFamily="34" charset="0"/>
                <a:ea typeface="Arial" pitchFamily="34" charset="-122"/>
                <a:cs typeface="Arial" pitchFamily="34" charset="-120"/>
              </a:rPr>
              <a:t>S1</a:t>
            </a:r>
            <a:endParaRPr lang="en-US" sz="1250"/>
          </a:p>
        </p:txBody>
      </p:sp>
      <p:sp>
        <p:nvSpPr>
          <p:cNvPr id="36" name="Text 34"/>
          <p:cNvSpPr/>
          <p:nvPr/>
        </p:nvSpPr>
        <p:spPr>
          <a:xfrm>
            <a:off x="1234440" y="2606040"/>
            <a:ext cx="2715768" cy="457200"/>
          </a:xfrm>
          <a:prstGeom prst="rect">
            <a:avLst/>
          </a:prstGeom>
          <a:noFill/>
          <a:ln/>
        </p:spPr>
        <p:txBody>
          <a:bodyPr wrap="square" lIns="0" tIns="0" rIns="0" bIns="0" rtlCol="0" anchor="ctr"/>
          <a:lstStyle/>
          <a:p>
            <a:pPr marL="0" indent="0">
              <a:lnSpc>
                <a:spcPct val="95000"/>
              </a:lnSpc>
              <a:buNone/>
            </a:pPr>
            <a:r>
              <a:rPr lang="en-US" sz="1250" b="1">
                <a:solidFill>
                  <a:srgbClr val="FFFFFF"/>
                </a:solidFill>
                <a:latin typeface="Arial" pitchFamily="34" charset="0"/>
                <a:ea typeface="Arial" pitchFamily="34" charset="-122"/>
                <a:cs typeface="Arial" pitchFamily="34" charset="-120"/>
              </a:rPr>
              <a:t>Biofabricación y ciencias de la vida</a:t>
            </a:r>
            <a:endParaRPr lang="en-US" sz="1250"/>
          </a:p>
        </p:txBody>
      </p:sp>
      <p:sp>
        <p:nvSpPr>
          <p:cNvPr id="37" name="Text 35"/>
          <p:cNvSpPr/>
          <p:nvPr/>
        </p:nvSpPr>
        <p:spPr>
          <a:xfrm>
            <a:off x="704088" y="3154680"/>
            <a:ext cx="3227832" cy="274320"/>
          </a:xfrm>
          <a:prstGeom prst="rect">
            <a:avLst/>
          </a:prstGeom>
          <a:noFill/>
          <a:ln/>
        </p:spPr>
        <p:txBody>
          <a:bodyPr wrap="square" lIns="0" tIns="0" rIns="0" bIns="0" rtlCol="0" anchor="t"/>
          <a:lstStyle/>
          <a:p>
            <a:pPr marL="0" indent="0">
              <a:lnSpc>
                <a:spcPct val="100000"/>
              </a:lnSpc>
              <a:buNone/>
            </a:pPr>
            <a:r>
              <a:rPr lang="en-US" sz="1000" b="1">
                <a:solidFill>
                  <a:srgbClr val="F26B43"/>
                </a:solidFill>
                <a:latin typeface="Arial" pitchFamily="34" charset="0"/>
                <a:ea typeface="Arial" pitchFamily="34" charset="-122"/>
                <a:cs typeface="Arial" pitchFamily="34" charset="-120"/>
              </a:rPr>
              <a:t>Capacidad: </a:t>
            </a:r>
            <a:r>
              <a:rPr lang="en-US" sz="1000">
                <a:solidFill>
                  <a:srgbClr val="DADADA"/>
                </a:solidFill>
                <a:latin typeface="Arial" pitchFamily="34" charset="0"/>
                <a:ea typeface="Arial" pitchFamily="34" charset="-122"/>
                <a:cs typeface="Arial" pitchFamily="34" charset="-120"/>
              </a:rPr>
              <a:t>soberanía sanitaria regional</a:t>
            </a:r>
            <a:endParaRPr lang="en-US" sz="1000"/>
          </a:p>
        </p:txBody>
      </p:sp>
      <p:sp>
        <p:nvSpPr>
          <p:cNvPr id="38" name="Text 36"/>
          <p:cNvSpPr/>
          <p:nvPr/>
        </p:nvSpPr>
        <p:spPr>
          <a:xfrm>
            <a:off x="704088" y="3447288"/>
            <a:ext cx="3227832" cy="274320"/>
          </a:xfrm>
          <a:prstGeom prst="rect">
            <a:avLst/>
          </a:prstGeom>
          <a:noFill/>
          <a:ln/>
        </p:spPr>
        <p:txBody>
          <a:bodyPr wrap="square" lIns="0" tIns="0" rIns="0" bIns="0" rtlCol="0" anchor="t"/>
          <a:lstStyle/>
          <a:p>
            <a:pPr marL="0" indent="0">
              <a:lnSpc>
                <a:spcPct val="100000"/>
              </a:lnSpc>
              <a:buNone/>
            </a:pPr>
            <a:r>
              <a:rPr lang="en-US" sz="1000" b="1">
                <a:solidFill>
                  <a:srgbClr val="F26B43"/>
                </a:solidFill>
                <a:latin typeface="Arial" pitchFamily="34" charset="0"/>
                <a:ea typeface="Arial" pitchFamily="34" charset="-122"/>
                <a:cs typeface="Arial" pitchFamily="34" charset="-120"/>
              </a:rPr>
              <a:t>Mercado: </a:t>
            </a:r>
            <a:r>
              <a:rPr lang="en-US" sz="1000">
                <a:solidFill>
                  <a:srgbClr val="DADADA"/>
                </a:solidFill>
                <a:latin typeface="Arial" pitchFamily="34" charset="0"/>
                <a:ea typeface="Arial" pitchFamily="34" charset="-122"/>
                <a:cs typeface="Arial" pitchFamily="34" charset="-120"/>
              </a:rPr>
              <a:t>alta complejidad anclada en el agro</a:t>
            </a:r>
            <a:endParaRPr lang="en-US" sz="1000"/>
          </a:p>
        </p:txBody>
      </p:sp>
      <p:sp>
        <p:nvSpPr>
          <p:cNvPr id="39" name="Text 37"/>
          <p:cNvSpPr/>
          <p:nvPr/>
        </p:nvSpPr>
        <p:spPr>
          <a:xfrm>
            <a:off x="704088" y="3776472"/>
            <a:ext cx="3227832" cy="256032"/>
          </a:xfrm>
          <a:prstGeom prst="rect">
            <a:avLst/>
          </a:prstGeom>
          <a:noFill/>
          <a:ln/>
        </p:spPr>
        <p:txBody>
          <a:bodyPr wrap="square" lIns="0" tIns="0" rIns="0" bIns="0" rtlCol="0" anchor="t"/>
          <a:lstStyle/>
          <a:p>
            <a:r>
              <a:rPr lang="en-US" sz="950" b="1">
                <a:solidFill>
                  <a:srgbClr val="D04A02"/>
                </a:solidFill>
                <a:latin typeface="Arial"/>
                <a:ea typeface="Arial" pitchFamily="34" charset="-122"/>
                <a:cs typeface="Arial"/>
              </a:rPr>
              <a:t>Ref.: </a:t>
            </a:r>
            <a:r>
              <a:rPr lang="en-US" sz="950">
                <a:solidFill>
                  <a:schemeClr val="bg1"/>
                </a:solidFill>
                <a:latin typeface="Arial"/>
                <a:ea typeface="Arial" pitchFamily="34" charset="-122"/>
                <a:cs typeface="Arial"/>
              </a:rPr>
              <a:t>Costa Rica</a:t>
            </a:r>
            <a:endParaRPr lang="en-US" sz="950">
              <a:solidFill>
                <a:schemeClr val="bg1"/>
              </a:solidFill>
              <a:latin typeface="Arial"/>
              <a:cs typeface="Arial"/>
            </a:endParaRPr>
          </a:p>
        </p:txBody>
      </p:sp>
      <p:sp>
        <p:nvSpPr>
          <p:cNvPr id="40" name="Shape 38"/>
          <p:cNvSpPr/>
          <p:nvPr/>
        </p:nvSpPr>
        <p:spPr>
          <a:xfrm>
            <a:off x="4297680" y="2496312"/>
            <a:ext cx="3630168" cy="1591056"/>
          </a:xfrm>
          <a:prstGeom prst="rect">
            <a:avLst/>
          </a:prstGeom>
          <a:solidFill>
            <a:schemeClr val="tx1"/>
          </a:solidFill>
          <a:ln/>
        </p:spPr>
        <p:txBody>
          <a:bodyPr/>
          <a:lstStyle/>
          <a:p>
            <a:endParaRPr lang="en-US"/>
          </a:p>
        </p:txBody>
      </p:sp>
      <p:sp>
        <p:nvSpPr>
          <p:cNvPr id="41" name="Shape 39"/>
          <p:cNvSpPr/>
          <p:nvPr/>
        </p:nvSpPr>
        <p:spPr>
          <a:xfrm>
            <a:off x="4480560" y="2642616"/>
            <a:ext cx="457200" cy="310896"/>
          </a:xfrm>
          <a:prstGeom prst="roundRect">
            <a:avLst>
              <a:gd name="adj" fmla="val 14706"/>
            </a:avLst>
          </a:prstGeom>
          <a:solidFill>
            <a:schemeClr val="tx2"/>
          </a:solidFill>
          <a:ln/>
        </p:spPr>
        <p:txBody>
          <a:bodyPr/>
          <a:lstStyle/>
          <a:p>
            <a:endParaRPr lang="en-US"/>
          </a:p>
        </p:txBody>
      </p:sp>
      <p:sp>
        <p:nvSpPr>
          <p:cNvPr id="42" name="Text 40"/>
          <p:cNvSpPr/>
          <p:nvPr/>
        </p:nvSpPr>
        <p:spPr>
          <a:xfrm>
            <a:off x="4480560" y="2642616"/>
            <a:ext cx="457200" cy="310896"/>
          </a:xfrm>
          <a:prstGeom prst="rect">
            <a:avLst/>
          </a:prstGeom>
          <a:noFill/>
          <a:ln/>
        </p:spPr>
        <p:txBody>
          <a:bodyPr wrap="square" lIns="0" tIns="0" rIns="0" bIns="0" rtlCol="0" anchor="ctr"/>
          <a:lstStyle/>
          <a:p>
            <a:pPr marL="0" indent="0" algn="ctr">
              <a:buNone/>
            </a:pPr>
            <a:r>
              <a:rPr lang="en-US" sz="1250" b="1">
                <a:solidFill>
                  <a:srgbClr val="FFFFFF"/>
                </a:solidFill>
                <a:latin typeface="Arial" pitchFamily="34" charset="0"/>
                <a:ea typeface="Arial" pitchFamily="34" charset="-122"/>
                <a:cs typeface="Arial" pitchFamily="34" charset="-120"/>
              </a:rPr>
              <a:t>S2</a:t>
            </a:r>
            <a:endParaRPr lang="en-US" sz="1250"/>
          </a:p>
        </p:txBody>
      </p:sp>
      <p:sp>
        <p:nvSpPr>
          <p:cNvPr id="43" name="Text 41"/>
          <p:cNvSpPr/>
          <p:nvPr/>
        </p:nvSpPr>
        <p:spPr>
          <a:xfrm>
            <a:off x="5029200" y="2606040"/>
            <a:ext cx="2715768" cy="457200"/>
          </a:xfrm>
          <a:prstGeom prst="rect">
            <a:avLst/>
          </a:prstGeom>
          <a:noFill/>
          <a:ln/>
        </p:spPr>
        <p:txBody>
          <a:bodyPr wrap="square" lIns="0" tIns="0" rIns="0" bIns="0" rtlCol="0" anchor="ctr"/>
          <a:lstStyle/>
          <a:p>
            <a:pPr marL="0" indent="0">
              <a:lnSpc>
                <a:spcPct val="95000"/>
              </a:lnSpc>
              <a:buNone/>
            </a:pPr>
            <a:r>
              <a:rPr lang="en-US" sz="1250" b="1">
                <a:solidFill>
                  <a:srgbClr val="FFFFFF"/>
                </a:solidFill>
                <a:latin typeface="Arial" pitchFamily="34" charset="0"/>
                <a:ea typeface="Arial" pitchFamily="34" charset="-122"/>
                <a:cs typeface="Arial" pitchFamily="34" charset="-120"/>
              </a:rPr>
              <a:t>Agroindustria sofisticada</a:t>
            </a:r>
            <a:endParaRPr lang="en-US" sz="1250"/>
          </a:p>
        </p:txBody>
      </p:sp>
      <p:sp>
        <p:nvSpPr>
          <p:cNvPr id="44" name="Text 42"/>
          <p:cNvSpPr/>
          <p:nvPr/>
        </p:nvSpPr>
        <p:spPr>
          <a:xfrm>
            <a:off x="4498848" y="3154680"/>
            <a:ext cx="3227832" cy="274320"/>
          </a:xfrm>
          <a:prstGeom prst="rect">
            <a:avLst/>
          </a:prstGeom>
          <a:noFill/>
          <a:ln/>
        </p:spPr>
        <p:txBody>
          <a:bodyPr wrap="square" lIns="0" tIns="0" rIns="0" bIns="0" rtlCol="0" anchor="t"/>
          <a:lstStyle/>
          <a:p>
            <a:pPr marL="0" indent="0">
              <a:lnSpc>
                <a:spcPct val="100000"/>
              </a:lnSpc>
              <a:buNone/>
            </a:pPr>
            <a:r>
              <a:rPr lang="en-US" sz="1000" b="1">
                <a:solidFill>
                  <a:srgbClr val="F26B43"/>
                </a:solidFill>
                <a:latin typeface="Arial" pitchFamily="34" charset="0"/>
                <a:ea typeface="Arial" pitchFamily="34" charset="-122"/>
                <a:cs typeface="Arial" pitchFamily="34" charset="-120"/>
              </a:rPr>
              <a:t>Capacidad: </a:t>
            </a:r>
            <a:r>
              <a:rPr lang="en-US" sz="1000">
                <a:solidFill>
                  <a:srgbClr val="DADADA"/>
                </a:solidFill>
                <a:latin typeface="Arial" pitchFamily="34" charset="0"/>
                <a:ea typeface="Arial" pitchFamily="34" charset="-122"/>
                <a:cs typeface="Arial" pitchFamily="34" charset="-120"/>
              </a:rPr>
              <a:t>productividad y resiliencia del agro</a:t>
            </a:r>
            <a:endParaRPr lang="en-US" sz="1000"/>
          </a:p>
        </p:txBody>
      </p:sp>
      <p:sp>
        <p:nvSpPr>
          <p:cNvPr id="45" name="Text 43"/>
          <p:cNvSpPr/>
          <p:nvPr/>
        </p:nvSpPr>
        <p:spPr>
          <a:xfrm>
            <a:off x="4498848" y="3447288"/>
            <a:ext cx="3227832" cy="274320"/>
          </a:xfrm>
          <a:prstGeom prst="rect">
            <a:avLst/>
          </a:prstGeom>
          <a:noFill/>
          <a:ln/>
        </p:spPr>
        <p:txBody>
          <a:bodyPr wrap="square" lIns="0" tIns="0" rIns="0" bIns="0" rtlCol="0" anchor="t"/>
          <a:lstStyle/>
          <a:p>
            <a:pPr marL="0" indent="0">
              <a:lnSpc>
                <a:spcPct val="100000"/>
              </a:lnSpc>
              <a:buNone/>
            </a:pPr>
            <a:r>
              <a:rPr lang="en-US" sz="1000" b="1">
                <a:solidFill>
                  <a:srgbClr val="F26B43"/>
                </a:solidFill>
                <a:latin typeface="Arial" pitchFamily="34" charset="0"/>
                <a:ea typeface="Arial" pitchFamily="34" charset="-122"/>
                <a:cs typeface="Arial" pitchFamily="34" charset="-120"/>
              </a:rPr>
              <a:t>Mercado: </a:t>
            </a:r>
            <a:r>
              <a:rPr lang="en-US" sz="1000">
                <a:solidFill>
                  <a:srgbClr val="DADADA"/>
                </a:solidFill>
                <a:latin typeface="Arial" pitchFamily="34" charset="0"/>
                <a:ea typeface="Arial" pitchFamily="34" charset="-122"/>
                <a:cs typeface="Arial" pitchFamily="34" charset="-120"/>
              </a:rPr>
              <a:t>tecnología agro y alimentos diferenciados</a:t>
            </a:r>
            <a:endParaRPr lang="en-US" sz="1000"/>
          </a:p>
        </p:txBody>
      </p:sp>
      <p:sp>
        <p:nvSpPr>
          <p:cNvPr id="46" name="Text 44"/>
          <p:cNvSpPr/>
          <p:nvPr/>
        </p:nvSpPr>
        <p:spPr>
          <a:xfrm>
            <a:off x="4498848" y="3776472"/>
            <a:ext cx="3227832" cy="256032"/>
          </a:xfrm>
          <a:prstGeom prst="rect">
            <a:avLst/>
          </a:prstGeom>
          <a:noFill/>
          <a:ln/>
        </p:spPr>
        <p:txBody>
          <a:bodyPr wrap="square" lIns="0" tIns="0" rIns="0" bIns="0" rtlCol="0" anchor="t"/>
          <a:lstStyle/>
          <a:p>
            <a:pPr marL="0" indent="0">
              <a:buNone/>
            </a:pPr>
            <a:r>
              <a:rPr lang="en-US" sz="950" b="1">
                <a:solidFill>
                  <a:srgbClr val="D04A02"/>
                </a:solidFill>
                <a:latin typeface="Arial" pitchFamily="34" charset="0"/>
                <a:ea typeface="Arial" pitchFamily="34" charset="-122"/>
                <a:cs typeface="Arial" pitchFamily="34" charset="-120"/>
              </a:rPr>
              <a:t>Ref.: </a:t>
            </a:r>
            <a:r>
              <a:rPr lang="en-US" sz="950" b="1">
                <a:solidFill>
                  <a:srgbClr val="BBBBBB"/>
                </a:solidFill>
                <a:latin typeface="Arial" pitchFamily="34" charset="0"/>
                <a:ea typeface="Arial" pitchFamily="34" charset="-122"/>
                <a:cs typeface="Arial" pitchFamily="34" charset="-120"/>
              </a:rPr>
              <a:t>N. Zelanda</a:t>
            </a:r>
            <a:endParaRPr lang="en-US" sz="950"/>
          </a:p>
        </p:txBody>
      </p:sp>
      <p:sp>
        <p:nvSpPr>
          <p:cNvPr id="47" name="Shape 45"/>
          <p:cNvSpPr/>
          <p:nvPr/>
        </p:nvSpPr>
        <p:spPr>
          <a:xfrm>
            <a:off x="8092440" y="2496312"/>
            <a:ext cx="3630168" cy="1591056"/>
          </a:xfrm>
          <a:prstGeom prst="rect">
            <a:avLst/>
          </a:prstGeom>
          <a:solidFill>
            <a:schemeClr val="tx1"/>
          </a:solidFill>
          <a:ln/>
        </p:spPr>
        <p:txBody>
          <a:bodyPr/>
          <a:lstStyle/>
          <a:p>
            <a:endParaRPr lang="en-US"/>
          </a:p>
        </p:txBody>
      </p:sp>
      <p:sp>
        <p:nvSpPr>
          <p:cNvPr id="48" name="Shape 46"/>
          <p:cNvSpPr/>
          <p:nvPr/>
        </p:nvSpPr>
        <p:spPr>
          <a:xfrm>
            <a:off x="8275320" y="2642616"/>
            <a:ext cx="457200" cy="310896"/>
          </a:xfrm>
          <a:prstGeom prst="roundRect">
            <a:avLst>
              <a:gd name="adj" fmla="val 14706"/>
            </a:avLst>
          </a:prstGeom>
          <a:solidFill>
            <a:schemeClr val="tx2"/>
          </a:solidFill>
          <a:ln/>
        </p:spPr>
        <p:txBody>
          <a:bodyPr/>
          <a:lstStyle/>
          <a:p>
            <a:endParaRPr lang="en-US"/>
          </a:p>
        </p:txBody>
      </p:sp>
      <p:sp>
        <p:nvSpPr>
          <p:cNvPr id="49" name="Text 47"/>
          <p:cNvSpPr/>
          <p:nvPr/>
        </p:nvSpPr>
        <p:spPr>
          <a:xfrm>
            <a:off x="8275320" y="2642616"/>
            <a:ext cx="457200" cy="310896"/>
          </a:xfrm>
          <a:prstGeom prst="rect">
            <a:avLst/>
          </a:prstGeom>
          <a:noFill/>
          <a:ln/>
        </p:spPr>
        <p:txBody>
          <a:bodyPr wrap="square" lIns="0" tIns="0" rIns="0" bIns="0" rtlCol="0" anchor="ctr"/>
          <a:lstStyle/>
          <a:p>
            <a:pPr marL="0" indent="0" algn="ctr">
              <a:buNone/>
            </a:pPr>
            <a:r>
              <a:rPr lang="en-US" sz="1250" b="1">
                <a:solidFill>
                  <a:srgbClr val="FFFFFF"/>
                </a:solidFill>
                <a:latin typeface="Arial" pitchFamily="34" charset="0"/>
                <a:ea typeface="Arial" pitchFamily="34" charset="-122"/>
                <a:cs typeface="Arial" pitchFamily="34" charset="-120"/>
              </a:rPr>
              <a:t>S4</a:t>
            </a:r>
            <a:endParaRPr lang="en-US" sz="1250"/>
          </a:p>
        </p:txBody>
      </p:sp>
      <p:sp>
        <p:nvSpPr>
          <p:cNvPr id="50" name="Text 48"/>
          <p:cNvSpPr/>
          <p:nvPr/>
        </p:nvSpPr>
        <p:spPr>
          <a:xfrm>
            <a:off x="8823960" y="2606040"/>
            <a:ext cx="2715768" cy="457200"/>
          </a:xfrm>
          <a:prstGeom prst="rect">
            <a:avLst/>
          </a:prstGeom>
          <a:noFill/>
          <a:ln/>
        </p:spPr>
        <p:txBody>
          <a:bodyPr wrap="square" lIns="0" tIns="0" rIns="0" bIns="0" rtlCol="0" anchor="ctr"/>
          <a:lstStyle/>
          <a:p>
            <a:pPr marL="0" indent="0">
              <a:lnSpc>
                <a:spcPct val="95000"/>
              </a:lnSpc>
              <a:buNone/>
            </a:pPr>
            <a:r>
              <a:rPr lang="en-US" sz="1250" b="1">
                <a:solidFill>
                  <a:srgbClr val="FFFFFF"/>
                </a:solidFill>
                <a:latin typeface="Arial" pitchFamily="34" charset="0"/>
                <a:ea typeface="Arial" pitchFamily="34" charset="-122"/>
                <a:cs typeface="Arial" pitchFamily="34" charset="-120"/>
              </a:rPr>
              <a:t>Economía digital</a:t>
            </a:r>
            <a:endParaRPr lang="en-US" sz="1250"/>
          </a:p>
        </p:txBody>
      </p:sp>
      <p:sp>
        <p:nvSpPr>
          <p:cNvPr id="51" name="Text 49"/>
          <p:cNvSpPr/>
          <p:nvPr/>
        </p:nvSpPr>
        <p:spPr>
          <a:xfrm>
            <a:off x="8293608" y="3154680"/>
            <a:ext cx="3227832" cy="274320"/>
          </a:xfrm>
          <a:prstGeom prst="rect">
            <a:avLst/>
          </a:prstGeom>
          <a:noFill/>
          <a:ln/>
        </p:spPr>
        <p:txBody>
          <a:bodyPr wrap="square" lIns="0" tIns="0" rIns="0" bIns="0" rtlCol="0" anchor="t"/>
          <a:lstStyle/>
          <a:p>
            <a:pPr marL="0" indent="0">
              <a:lnSpc>
                <a:spcPct val="100000"/>
              </a:lnSpc>
              <a:buNone/>
            </a:pPr>
            <a:r>
              <a:rPr lang="en-US" sz="1000" b="1">
                <a:solidFill>
                  <a:srgbClr val="F26B43"/>
                </a:solidFill>
                <a:latin typeface="Arial" pitchFamily="34" charset="0"/>
                <a:ea typeface="Arial" pitchFamily="34" charset="-122"/>
                <a:cs typeface="Arial" pitchFamily="34" charset="-120"/>
              </a:rPr>
              <a:t>Capacidad: </a:t>
            </a:r>
            <a:r>
              <a:rPr lang="en-US" sz="1000">
                <a:solidFill>
                  <a:srgbClr val="DADADA"/>
                </a:solidFill>
                <a:latin typeface="Arial" pitchFamily="34" charset="0"/>
                <a:ea typeface="Arial" pitchFamily="34" charset="-122"/>
                <a:cs typeface="Arial" pitchFamily="34" charset="-120"/>
              </a:rPr>
              <a:t>crear IP digital nacional</a:t>
            </a:r>
            <a:endParaRPr lang="en-US" sz="1000"/>
          </a:p>
        </p:txBody>
      </p:sp>
      <p:sp>
        <p:nvSpPr>
          <p:cNvPr id="52" name="Text 50"/>
          <p:cNvSpPr/>
          <p:nvPr/>
        </p:nvSpPr>
        <p:spPr>
          <a:xfrm>
            <a:off x="8293608" y="3447288"/>
            <a:ext cx="3227832" cy="274320"/>
          </a:xfrm>
          <a:prstGeom prst="rect">
            <a:avLst/>
          </a:prstGeom>
          <a:noFill/>
          <a:ln/>
        </p:spPr>
        <p:txBody>
          <a:bodyPr wrap="square" lIns="0" tIns="0" rIns="0" bIns="0" rtlCol="0" anchor="t"/>
          <a:lstStyle/>
          <a:p>
            <a:pPr marL="0" indent="0">
              <a:lnSpc>
                <a:spcPct val="100000"/>
              </a:lnSpc>
              <a:buNone/>
            </a:pPr>
            <a:r>
              <a:rPr lang="en-US" sz="1000" b="1">
                <a:solidFill>
                  <a:srgbClr val="F26B43"/>
                </a:solidFill>
                <a:latin typeface="Arial" pitchFamily="34" charset="0"/>
                <a:ea typeface="Arial" pitchFamily="34" charset="-122"/>
                <a:cs typeface="Arial" pitchFamily="34" charset="-120"/>
              </a:rPr>
              <a:t>Mercado: </a:t>
            </a:r>
            <a:r>
              <a:rPr lang="en-US" sz="1000">
                <a:solidFill>
                  <a:srgbClr val="DADADA"/>
                </a:solidFill>
                <a:latin typeface="Arial" pitchFamily="34" charset="0"/>
                <a:ea typeface="Arial" pitchFamily="34" charset="-122"/>
                <a:cs typeface="Arial" pitchFamily="34" charset="-120"/>
              </a:rPr>
              <a:t>servicios de alto valor para LatAm y Europa</a:t>
            </a:r>
            <a:endParaRPr lang="en-US" sz="1000"/>
          </a:p>
        </p:txBody>
      </p:sp>
      <p:sp>
        <p:nvSpPr>
          <p:cNvPr id="53" name="Text 51"/>
          <p:cNvSpPr/>
          <p:nvPr/>
        </p:nvSpPr>
        <p:spPr>
          <a:xfrm>
            <a:off x="8293608" y="3776472"/>
            <a:ext cx="3227832" cy="256032"/>
          </a:xfrm>
          <a:prstGeom prst="rect">
            <a:avLst/>
          </a:prstGeom>
          <a:noFill/>
          <a:ln/>
        </p:spPr>
        <p:txBody>
          <a:bodyPr wrap="square" lIns="0" tIns="0" rIns="0" bIns="0" rtlCol="0" anchor="t"/>
          <a:lstStyle/>
          <a:p>
            <a:pPr marL="0" indent="0">
              <a:buNone/>
            </a:pPr>
            <a:r>
              <a:rPr lang="en-US" sz="950" b="1">
                <a:solidFill>
                  <a:srgbClr val="D04A02"/>
                </a:solidFill>
                <a:latin typeface="Arial" pitchFamily="34" charset="0"/>
                <a:ea typeface="Arial" pitchFamily="34" charset="-122"/>
                <a:cs typeface="Arial" pitchFamily="34" charset="-120"/>
              </a:rPr>
              <a:t>Ref.: </a:t>
            </a:r>
            <a:r>
              <a:rPr lang="en-US" sz="950" b="1">
                <a:solidFill>
                  <a:srgbClr val="BBBBBB"/>
                </a:solidFill>
                <a:latin typeface="Arial" pitchFamily="34" charset="0"/>
                <a:ea typeface="Arial" pitchFamily="34" charset="-122"/>
                <a:cs typeface="Arial" pitchFamily="34" charset="-120"/>
              </a:rPr>
              <a:t>Estonia</a:t>
            </a:r>
            <a:endParaRPr lang="en-US" sz="950"/>
          </a:p>
        </p:txBody>
      </p:sp>
      <p:sp>
        <p:nvSpPr>
          <p:cNvPr id="54" name="Shape 52"/>
          <p:cNvSpPr/>
          <p:nvPr/>
        </p:nvSpPr>
        <p:spPr>
          <a:xfrm>
            <a:off x="502920" y="4261104"/>
            <a:ext cx="11201400" cy="420624"/>
          </a:xfrm>
          <a:prstGeom prst="rect">
            <a:avLst/>
          </a:prstGeom>
          <a:solidFill>
            <a:srgbClr val="D04A02"/>
          </a:solidFill>
          <a:ln/>
        </p:spPr>
        <p:txBody>
          <a:bodyPr/>
          <a:lstStyle/>
          <a:p>
            <a:endParaRPr lang="en-US"/>
          </a:p>
        </p:txBody>
      </p:sp>
      <p:sp>
        <p:nvSpPr>
          <p:cNvPr id="55" name="Text 53"/>
          <p:cNvSpPr/>
          <p:nvPr/>
        </p:nvSpPr>
        <p:spPr>
          <a:xfrm>
            <a:off x="667512" y="4261104"/>
            <a:ext cx="10927080" cy="420624"/>
          </a:xfrm>
          <a:prstGeom prst="rect">
            <a:avLst/>
          </a:prstGeom>
          <a:solidFill>
            <a:schemeClr val="tx2"/>
          </a:solidFill>
          <a:ln/>
        </p:spPr>
        <p:txBody>
          <a:bodyPr wrap="square" lIns="0" tIns="0" rIns="0" bIns="0" rtlCol="0" anchor="ctr"/>
          <a:lstStyle/>
          <a:p>
            <a:pPr marL="0" indent="0">
              <a:buNone/>
            </a:pPr>
            <a:r>
              <a:rPr lang="en-US" sz="1350" b="1">
                <a:solidFill>
                  <a:srgbClr val="FFFFFF"/>
                </a:solidFill>
                <a:latin typeface="Arial" pitchFamily="34" charset="0"/>
                <a:ea typeface="Arial" pitchFamily="34" charset="-122"/>
                <a:cs typeface="Arial" pitchFamily="34" charset="-120"/>
              </a:rPr>
              <a:t>Complementarios   ·   ventajas comparativas documentadas y dinámica exportadora de servicios</a:t>
            </a:r>
            <a:endParaRPr lang="en-US" sz="1350"/>
          </a:p>
        </p:txBody>
      </p:sp>
      <p:sp>
        <p:nvSpPr>
          <p:cNvPr id="56" name="Shape 54"/>
          <p:cNvSpPr/>
          <p:nvPr/>
        </p:nvSpPr>
        <p:spPr>
          <a:xfrm>
            <a:off x="502920" y="4700016"/>
            <a:ext cx="3630168" cy="1591056"/>
          </a:xfrm>
          <a:prstGeom prst="rect">
            <a:avLst/>
          </a:prstGeom>
          <a:solidFill>
            <a:srgbClr val="ECECEC"/>
          </a:solidFill>
          <a:ln/>
        </p:spPr>
        <p:txBody>
          <a:bodyPr/>
          <a:lstStyle/>
          <a:p>
            <a:endParaRPr lang="en-US"/>
          </a:p>
        </p:txBody>
      </p:sp>
      <p:sp>
        <p:nvSpPr>
          <p:cNvPr id="57" name="Shape 55"/>
          <p:cNvSpPr/>
          <p:nvPr/>
        </p:nvSpPr>
        <p:spPr>
          <a:xfrm>
            <a:off x="685800" y="4846320"/>
            <a:ext cx="457200" cy="310896"/>
          </a:xfrm>
          <a:prstGeom prst="roundRect">
            <a:avLst>
              <a:gd name="adj" fmla="val 14706"/>
            </a:avLst>
          </a:prstGeom>
          <a:solidFill>
            <a:schemeClr val="tx2"/>
          </a:solidFill>
          <a:ln/>
        </p:spPr>
        <p:txBody>
          <a:bodyPr/>
          <a:lstStyle/>
          <a:p>
            <a:endParaRPr lang="en-US"/>
          </a:p>
        </p:txBody>
      </p:sp>
      <p:sp>
        <p:nvSpPr>
          <p:cNvPr id="58" name="Text 56"/>
          <p:cNvSpPr/>
          <p:nvPr/>
        </p:nvSpPr>
        <p:spPr>
          <a:xfrm>
            <a:off x="685800" y="4846320"/>
            <a:ext cx="457200" cy="310896"/>
          </a:xfrm>
          <a:prstGeom prst="rect">
            <a:avLst/>
          </a:prstGeom>
          <a:noFill/>
          <a:ln/>
        </p:spPr>
        <p:txBody>
          <a:bodyPr wrap="square" lIns="0" tIns="0" rIns="0" bIns="0" rtlCol="0" anchor="ctr"/>
          <a:lstStyle/>
          <a:p>
            <a:pPr marL="0" indent="0" algn="ctr">
              <a:buNone/>
            </a:pPr>
            <a:r>
              <a:rPr lang="en-US" sz="1250" b="1">
                <a:solidFill>
                  <a:srgbClr val="FFFFFF"/>
                </a:solidFill>
                <a:latin typeface="Arial" pitchFamily="34" charset="0"/>
                <a:ea typeface="Arial" pitchFamily="34" charset="-122"/>
                <a:cs typeface="Arial" pitchFamily="34" charset="-120"/>
              </a:rPr>
              <a:t>S3</a:t>
            </a:r>
            <a:endParaRPr lang="en-US" sz="1250"/>
          </a:p>
        </p:txBody>
      </p:sp>
      <p:sp>
        <p:nvSpPr>
          <p:cNvPr id="59" name="Text 57"/>
          <p:cNvSpPr/>
          <p:nvPr/>
        </p:nvSpPr>
        <p:spPr>
          <a:xfrm>
            <a:off x="1234440" y="4809744"/>
            <a:ext cx="2715768" cy="457200"/>
          </a:xfrm>
          <a:prstGeom prst="rect">
            <a:avLst/>
          </a:prstGeom>
          <a:noFill/>
          <a:ln/>
        </p:spPr>
        <p:txBody>
          <a:bodyPr wrap="square" lIns="0" tIns="0" rIns="0" bIns="0" rtlCol="0" anchor="ctr"/>
          <a:lstStyle/>
          <a:p>
            <a:pPr marL="0" indent="0">
              <a:lnSpc>
                <a:spcPct val="95000"/>
              </a:lnSpc>
              <a:buNone/>
            </a:pPr>
            <a:r>
              <a:rPr lang="en-US" sz="1250" b="1">
                <a:solidFill>
                  <a:srgbClr val="262626"/>
                </a:solidFill>
                <a:latin typeface="Arial" pitchFamily="34" charset="0"/>
                <a:ea typeface="Arial" pitchFamily="34" charset="-122"/>
                <a:cs typeface="Arial" pitchFamily="34" charset="-120"/>
              </a:rPr>
              <a:t>Química forestal y materiales avanzados</a:t>
            </a:r>
            <a:endParaRPr lang="en-US" sz="1250"/>
          </a:p>
        </p:txBody>
      </p:sp>
      <p:sp>
        <p:nvSpPr>
          <p:cNvPr id="60" name="Text 58"/>
          <p:cNvSpPr/>
          <p:nvPr/>
        </p:nvSpPr>
        <p:spPr>
          <a:xfrm>
            <a:off x="704088" y="5358384"/>
            <a:ext cx="3227832" cy="274320"/>
          </a:xfrm>
          <a:prstGeom prst="rect">
            <a:avLst/>
          </a:prstGeom>
          <a:noFill/>
          <a:ln/>
        </p:spPr>
        <p:txBody>
          <a:bodyPr wrap="square" lIns="0" tIns="0" rIns="0" bIns="0" rtlCol="0" anchor="t"/>
          <a:lstStyle/>
          <a:p>
            <a:pPr marL="0" indent="0">
              <a:lnSpc>
                <a:spcPct val="100000"/>
              </a:lnSpc>
              <a:buNone/>
            </a:pPr>
            <a:r>
              <a:rPr lang="en-US" sz="1000" b="1">
                <a:solidFill>
                  <a:srgbClr val="D04A02"/>
                </a:solidFill>
                <a:latin typeface="Arial" pitchFamily="34" charset="0"/>
                <a:ea typeface="Arial" pitchFamily="34" charset="-122"/>
                <a:cs typeface="Arial" pitchFamily="34" charset="-120"/>
              </a:rPr>
              <a:t>Capacidad: </a:t>
            </a:r>
            <a:r>
              <a:rPr lang="en-US" sz="1000">
                <a:solidFill>
                  <a:srgbClr val="595959"/>
                </a:solidFill>
                <a:latin typeface="Arial" pitchFamily="34" charset="0"/>
                <a:ea typeface="Arial" pitchFamily="34" charset="-122"/>
                <a:cs typeface="Arial" pitchFamily="34" charset="-120"/>
              </a:rPr>
              <a:t>manufactura en materiales renovables</a:t>
            </a:r>
            <a:endParaRPr lang="en-US" sz="1000"/>
          </a:p>
        </p:txBody>
      </p:sp>
      <p:sp>
        <p:nvSpPr>
          <p:cNvPr id="61" name="Text 59"/>
          <p:cNvSpPr/>
          <p:nvPr/>
        </p:nvSpPr>
        <p:spPr>
          <a:xfrm>
            <a:off x="704088" y="5650992"/>
            <a:ext cx="3227832" cy="274320"/>
          </a:xfrm>
          <a:prstGeom prst="rect">
            <a:avLst/>
          </a:prstGeom>
          <a:noFill/>
          <a:ln/>
        </p:spPr>
        <p:txBody>
          <a:bodyPr wrap="square" lIns="0" tIns="0" rIns="0" bIns="0" rtlCol="0" anchor="t"/>
          <a:lstStyle/>
          <a:p>
            <a:pPr marL="0" indent="0">
              <a:lnSpc>
                <a:spcPct val="100000"/>
              </a:lnSpc>
              <a:buNone/>
            </a:pPr>
            <a:r>
              <a:rPr lang="en-US" sz="1000" b="1">
                <a:solidFill>
                  <a:srgbClr val="D04A02"/>
                </a:solidFill>
                <a:latin typeface="Arial" pitchFamily="34" charset="0"/>
                <a:ea typeface="Arial" pitchFamily="34" charset="-122"/>
                <a:cs typeface="Arial" pitchFamily="34" charset="-120"/>
              </a:rPr>
              <a:t>Mercado: </a:t>
            </a:r>
            <a:r>
              <a:rPr lang="en-US" sz="1000">
                <a:solidFill>
                  <a:srgbClr val="595959"/>
                </a:solidFill>
                <a:latin typeface="Arial" pitchFamily="34" charset="0"/>
                <a:ea typeface="Arial" pitchFamily="34" charset="-122"/>
                <a:cs typeface="Arial" pitchFamily="34" charset="-120"/>
              </a:rPr>
              <a:t>construcción sostenible y química verde</a:t>
            </a:r>
            <a:endParaRPr lang="en-US" sz="1000"/>
          </a:p>
        </p:txBody>
      </p:sp>
      <p:sp>
        <p:nvSpPr>
          <p:cNvPr id="62" name="Text 60"/>
          <p:cNvSpPr/>
          <p:nvPr/>
        </p:nvSpPr>
        <p:spPr>
          <a:xfrm>
            <a:off x="704088" y="5980176"/>
            <a:ext cx="3227832" cy="256032"/>
          </a:xfrm>
          <a:prstGeom prst="rect">
            <a:avLst/>
          </a:prstGeom>
          <a:noFill/>
          <a:ln/>
        </p:spPr>
        <p:txBody>
          <a:bodyPr wrap="square" lIns="0" tIns="0" rIns="0" bIns="0" rtlCol="0" anchor="t"/>
          <a:lstStyle/>
          <a:p>
            <a:pPr marL="0" indent="0">
              <a:buNone/>
            </a:pPr>
            <a:r>
              <a:rPr lang="en-US" sz="950" b="1">
                <a:solidFill>
                  <a:srgbClr val="D04A02"/>
                </a:solidFill>
                <a:latin typeface="Arial" pitchFamily="34" charset="0"/>
                <a:ea typeface="Arial" pitchFamily="34" charset="-122"/>
                <a:cs typeface="Arial" pitchFamily="34" charset="-120"/>
              </a:rPr>
              <a:t>Ref.: </a:t>
            </a:r>
            <a:r>
              <a:rPr lang="en-US" sz="950" b="1">
                <a:solidFill>
                  <a:srgbClr val="7F7F7F"/>
                </a:solidFill>
                <a:latin typeface="Arial" pitchFamily="34" charset="0"/>
                <a:ea typeface="Arial" pitchFamily="34" charset="-122"/>
                <a:cs typeface="Arial" pitchFamily="34" charset="-120"/>
              </a:rPr>
              <a:t>Finlandia</a:t>
            </a:r>
            <a:endParaRPr lang="en-US" sz="950"/>
          </a:p>
        </p:txBody>
      </p:sp>
      <p:sp>
        <p:nvSpPr>
          <p:cNvPr id="63" name="Shape 61"/>
          <p:cNvSpPr/>
          <p:nvPr/>
        </p:nvSpPr>
        <p:spPr>
          <a:xfrm>
            <a:off x="4297680" y="4700016"/>
            <a:ext cx="3630168" cy="1591056"/>
          </a:xfrm>
          <a:prstGeom prst="rect">
            <a:avLst/>
          </a:prstGeom>
          <a:solidFill>
            <a:srgbClr val="ECECEC"/>
          </a:solidFill>
          <a:ln/>
        </p:spPr>
        <p:txBody>
          <a:bodyPr/>
          <a:lstStyle/>
          <a:p>
            <a:endParaRPr lang="en-US"/>
          </a:p>
        </p:txBody>
      </p:sp>
      <p:sp>
        <p:nvSpPr>
          <p:cNvPr id="64" name="Shape 62"/>
          <p:cNvSpPr/>
          <p:nvPr/>
        </p:nvSpPr>
        <p:spPr>
          <a:xfrm>
            <a:off x="4480560" y="4846320"/>
            <a:ext cx="457200" cy="310896"/>
          </a:xfrm>
          <a:prstGeom prst="roundRect">
            <a:avLst>
              <a:gd name="adj" fmla="val 14706"/>
            </a:avLst>
          </a:prstGeom>
          <a:solidFill>
            <a:schemeClr val="tx2"/>
          </a:solidFill>
          <a:ln/>
        </p:spPr>
        <p:txBody>
          <a:bodyPr/>
          <a:lstStyle/>
          <a:p>
            <a:endParaRPr lang="en-US"/>
          </a:p>
        </p:txBody>
      </p:sp>
      <p:sp>
        <p:nvSpPr>
          <p:cNvPr id="65" name="Text 63"/>
          <p:cNvSpPr/>
          <p:nvPr/>
        </p:nvSpPr>
        <p:spPr>
          <a:xfrm>
            <a:off x="4480560" y="4846320"/>
            <a:ext cx="457200" cy="310896"/>
          </a:xfrm>
          <a:prstGeom prst="rect">
            <a:avLst/>
          </a:prstGeom>
          <a:noFill/>
          <a:ln/>
        </p:spPr>
        <p:txBody>
          <a:bodyPr wrap="square" lIns="0" tIns="0" rIns="0" bIns="0" rtlCol="0" anchor="ctr"/>
          <a:lstStyle/>
          <a:p>
            <a:pPr marL="0" indent="0" algn="ctr">
              <a:buNone/>
            </a:pPr>
            <a:r>
              <a:rPr lang="en-US" sz="1250" b="1">
                <a:solidFill>
                  <a:srgbClr val="FFFFFF"/>
                </a:solidFill>
                <a:latin typeface="Arial" pitchFamily="34" charset="0"/>
                <a:ea typeface="Arial" pitchFamily="34" charset="-122"/>
                <a:cs typeface="Arial" pitchFamily="34" charset="-120"/>
              </a:rPr>
              <a:t>S5</a:t>
            </a:r>
            <a:endParaRPr lang="en-US" sz="1250"/>
          </a:p>
        </p:txBody>
      </p:sp>
      <p:sp>
        <p:nvSpPr>
          <p:cNvPr id="66" name="Text 64"/>
          <p:cNvSpPr/>
          <p:nvPr/>
        </p:nvSpPr>
        <p:spPr>
          <a:xfrm>
            <a:off x="5029200" y="4809744"/>
            <a:ext cx="2715768" cy="457200"/>
          </a:xfrm>
          <a:prstGeom prst="rect">
            <a:avLst/>
          </a:prstGeom>
          <a:noFill/>
          <a:ln/>
        </p:spPr>
        <p:txBody>
          <a:bodyPr wrap="square" lIns="0" tIns="0" rIns="0" bIns="0" rtlCol="0" anchor="ctr"/>
          <a:lstStyle/>
          <a:p>
            <a:pPr marL="0" indent="0">
              <a:lnSpc>
                <a:spcPct val="95000"/>
              </a:lnSpc>
              <a:buNone/>
            </a:pPr>
            <a:r>
              <a:rPr lang="en-US" sz="1250" b="1">
                <a:solidFill>
                  <a:srgbClr val="262626"/>
                </a:solidFill>
                <a:latin typeface="Arial" pitchFamily="34" charset="0"/>
                <a:ea typeface="Arial" pitchFamily="34" charset="-122"/>
                <a:cs typeface="Arial" pitchFamily="34" charset="-120"/>
              </a:rPr>
              <a:t>Industrias creativas</a:t>
            </a:r>
            <a:endParaRPr lang="en-US" sz="1250"/>
          </a:p>
        </p:txBody>
      </p:sp>
      <p:sp>
        <p:nvSpPr>
          <p:cNvPr id="67" name="Text 65"/>
          <p:cNvSpPr/>
          <p:nvPr/>
        </p:nvSpPr>
        <p:spPr>
          <a:xfrm>
            <a:off x="4498848" y="5358384"/>
            <a:ext cx="3227832" cy="274320"/>
          </a:xfrm>
          <a:prstGeom prst="rect">
            <a:avLst/>
          </a:prstGeom>
          <a:noFill/>
          <a:ln/>
        </p:spPr>
        <p:txBody>
          <a:bodyPr wrap="square" lIns="0" tIns="0" rIns="0" bIns="0" rtlCol="0" anchor="t"/>
          <a:lstStyle/>
          <a:p>
            <a:pPr marL="0" indent="0">
              <a:lnSpc>
                <a:spcPct val="100000"/>
              </a:lnSpc>
              <a:buNone/>
            </a:pPr>
            <a:r>
              <a:rPr lang="en-US" sz="1000" b="1">
                <a:solidFill>
                  <a:srgbClr val="D04A02"/>
                </a:solidFill>
                <a:latin typeface="Arial" pitchFamily="34" charset="0"/>
                <a:ea typeface="Arial" pitchFamily="34" charset="-122"/>
                <a:cs typeface="Arial" pitchFamily="34" charset="-120"/>
              </a:rPr>
              <a:t>Capacidad: </a:t>
            </a:r>
            <a:r>
              <a:rPr lang="en-US" sz="1000">
                <a:solidFill>
                  <a:srgbClr val="595959"/>
                </a:solidFill>
                <a:latin typeface="Arial" pitchFamily="34" charset="0"/>
                <a:ea typeface="Arial" pitchFamily="34" charset="-122"/>
                <a:cs typeface="Arial" pitchFamily="34" charset="-120"/>
              </a:rPr>
              <a:t>ecosistema creativo con masa crítica</a:t>
            </a:r>
            <a:endParaRPr lang="en-US" sz="1000"/>
          </a:p>
        </p:txBody>
      </p:sp>
      <p:sp>
        <p:nvSpPr>
          <p:cNvPr id="68" name="Text 66"/>
          <p:cNvSpPr/>
          <p:nvPr/>
        </p:nvSpPr>
        <p:spPr>
          <a:xfrm>
            <a:off x="4498848" y="5650992"/>
            <a:ext cx="3227832" cy="274320"/>
          </a:xfrm>
          <a:prstGeom prst="rect">
            <a:avLst/>
          </a:prstGeom>
          <a:noFill/>
          <a:ln/>
        </p:spPr>
        <p:txBody>
          <a:bodyPr wrap="square" lIns="0" tIns="0" rIns="0" bIns="0" rtlCol="0" anchor="t"/>
          <a:lstStyle/>
          <a:p>
            <a:pPr marL="0" indent="0">
              <a:lnSpc>
                <a:spcPct val="100000"/>
              </a:lnSpc>
              <a:buNone/>
            </a:pPr>
            <a:r>
              <a:rPr lang="en-US" sz="1000" b="1">
                <a:solidFill>
                  <a:srgbClr val="D04A02"/>
                </a:solidFill>
                <a:latin typeface="Arial" pitchFamily="34" charset="0"/>
                <a:ea typeface="Arial" pitchFamily="34" charset="-122"/>
                <a:cs typeface="Arial" pitchFamily="34" charset="-120"/>
              </a:rPr>
              <a:t>Mercado: </a:t>
            </a:r>
            <a:r>
              <a:rPr lang="en-US" sz="1000">
                <a:solidFill>
                  <a:srgbClr val="595959"/>
                </a:solidFill>
                <a:latin typeface="Arial" pitchFamily="34" charset="0"/>
                <a:ea typeface="Arial" pitchFamily="34" charset="-122"/>
                <a:cs typeface="Arial" pitchFamily="34" charset="-120"/>
              </a:rPr>
              <a:t>contenidos en plataformas globales</a:t>
            </a:r>
            <a:endParaRPr lang="en-US" sz="1000"/>
          </a:p>
        </p:txBody>
      </p:sp>
      <p:sp>
        <p:nvSpPr>
          <p:cNvPr id="69" name="Text 67"/>
          <p:cNvSpPr/>
          <p:nvPr/>
        </p:nvSpPr>
        <p:spPr>
          <a:xfrm>
            <a:off x="4498848" y="5980176"/>
            <a:ext cx="3227832" cy="256032"/>
          </a:xfrm>
          <a:prstGeom prst="rect">
            <a:avLst/>
          </a:prstGeom>
          <a:noFill/>
          <a:ln/>
        </p:spPr>
        <p:txBody>
          <a:bodyPr wrap="square" lIns="0" tIns="0" rIns="0" bIns="0" rtlCol="0" anchor="t"/>
          <a:lstStyle/>
          <a:p>
            <a:pPr marL="0" indent="0">
              <a:buNone/>
            </a:pPr>
            <a:r>
              <a:rPr lang="en-US" sz="950" b="1">
                <a:solidFill>
                  <a:srgbClr val="D04A02"/>
                </a:solidFill>
                <a:latin typeface="Arial" pitchFamily="34" charset="0"/>
                <a:ea typeface="Arial" pitchFamily="34" charset="-122"/>
                <a:cs typeface="Arial" pitchFamily="34" charset="-120"/>
              </a:rPr>
              <a:t>Ref.: </a:t>
            </a:r>
            <a:r>
              <a:rPr lang="en-US" sz="950" b="1">
                <a:solidFill>
                  <a:srgbClr val="7F7F7F"/>
                </a:solidFill>
                <a:latin typeface="Arial" pitchFamily="34" charset="0"/>
                <a:ea typeface="Arial" pitchFamily="34" charset="-122"/>
                <a:cs typeface="Arial" pitchFamily="34" charset="-120"/>
              </a:rPr>
              <a:t>Corea del Sur</a:t>
            </a:r>
            <a:endParaRPr lang="en-US" sz="950"/>
          </a:p>
        </p:txBody>
      </p:sp>
      <p:sp>
        <p:nvSpPr>
          <p:cNvPr id="70" name="Shape 68"/>
          <p:cNvSpPr/>
          <p:nvPr/>
        </p:nvSpPr>
        <p:spPr>
          <a:xfrm>
            <a:off x="8092440" y="4700016"/>
            <a:ext cx="3630168" cy="1591056"/>
          </a:xfrm>
          <a:prstGeom prst="rect">
            <a:avLst/>
          </a:prstGeom>
          <a:solidFill>
            <a:srgbClr val="ECECEC"/>
          </a:solidFill>
          <a:ln/>
        </p:spPr>
        <p:txBody>
          <a:bodyPr/>
          <a:lstStyle/>
          <a:p>
            <a:endParaRPr lang="en-US"/>
          </a:p>
        </p:txBody>
      </p:sp>
      <p:sp>
        <p:nvSpPr>
          <p:cNvPr id="71" name="Shape 69"/>
          <p:cNvSpPr/>
          <p:nvPr/>
        </p:nvSpPr>
        <p:spPr>
          <a:xfrm>
            <a:off x="8275320" y="4846320"/>
            <a:ext cx="457200" cy="310896"/>
          </a:xfrm>
          <a:prstGeom prst="roundRect">
            <a:avLst>
              <a:gd name="adj" fmla="val 14706"/>
            </a:avLst>
          </a:prstGeom>
          <a:solidFill>
            <a:schemeClr val="tx2"/>
          </a:solidFill>
          <a:ln/>
        </p:spPr>
        <p:txBody>
          <a:bodyPr/>
          <a:lstStyle/>
          <a:p>
            <a:endParaRPr lang="en-US"/>
          </a:p>
        </p:txBody>
      </p:sp>
      <p:sp>
        <p:nvSpPr>
          <p:cNvPr id="72" name="Text 70"/>
          <p:cNvSpPr/>
          <p:nvPr/>
        </p:nvSpPr>
        <p:spPr>
          <a:xfrm>
            <a:off x="8275320" y="4846320"/>
            <a:ext cx="457200" cy="310896"/>
          </a:xfrm>
          <a:prstGeom prst="rect">
            <a:avLst/>
          </a:prstGeom>
          <a:noFill/>
          <a:ln/>
        </p:spPr>
        <p:txBody>
          <a:bodyPr wrap="square" lIns="0" tIns="0" rIns="0" bIns="0" rtlCol="0" anchor="ctr"/>
          <a:lstStyle/>
          <a:p>
            <a:pPr marL="0" indent="0" algn="ctr">
              <a:buNone/>
            </a:pPr>
            <a:r>
              <a:rPr lang="en-US" sz="1250" b="1">
                <a:solidFill>
                  <a:srgbClr val="FFFFFF"/>
                </a:solidFill>
                <a:latin typeface="Arial" pitchFamily="34" charset="0"/>
                <a:ea typeface="Arial" pitchFamily="34" charset="-122"/>
                <a:cs typeface="Arial" pitchFamily="34" charset="-120"/>
              </a:rPr>
              <a:t>S6</a:t>
            </a:r>
            <a:endParaRPr lang="en-US" sz="1250"/>
          </a:p>
        </p:txBody>
      </p:sp>
      <p:sp>
        <p:nvSpPr>
          <p:cNvPr id="73" name="Text 71"/>
          <p:cNvSpPr/>
          <p:nvPr/>
        </p:nvSpPr>
        <p:spPr>
          <a:xfrm>
            <a:off x="8823960" y="4809744"/>
            <a:ext cx="2715768" cy="457200"/>
          </a:xfrm>
          <a:prstGeom prst="rect">
            <a:avLst/>
          </a:prstGeom>
          <a:noFill/>
          <a:ln/>
        </p:spPr>
        <p:txBody>
          <a:bodyPr wrap="square" lIns="0" tIns="0" rIns="0" bIns="0" rtlCol="0" anchor="ctr"/>
          <a:lstStyle/>
          <a:p>
            <a:pPr marL="0" indent="0">
              <a:lnSpc>
                <a:spcPct val="95000"/>
              </a:lnSpc>
              <a:buNone/>
            </a:pPr>
            <a:r>
              <a:rPr lang="en-US" sz="1250" b="1">
                <a:solidFill>
                  <a:srgbClr val="262626"/>
                </a:solidFill>
                <a:latin typeface="Arial" pitchFamily="34" charset="0"/>
                <a:ea typeface="Arial" pitchFamily="34" charset="-122"/>
                <a:cs typeface="Arial" pitchFamily="34" charset="-120"/>
              </a:rPr>
              <a:t>Turismo de alto valor</a:t>
            </a:r>
            <a:endParaRPr lang="en-US" sz="1250"/>
          </a:p>
        </p:txBody>
      </p:sp>
      <p:sp>
        <p:nvSpPr>
          <p:cNvPr id="74" name="Text 72"/>
          <p:cNvSpPr/>
          <p:nvPr/>
        </p:nvSpPr>
        <p:spPr>
          <a:xfrm>
            <a:off x="8293608" y="5358384"/>
            <a:ext cx="3227832" cy="274320"/>
          </a:xfrm>
          <a:prstGeom prst="rect">
            <a:avLst/>
          </a:prstGeom>
          <a:noFill/>
          <a:ln/>
        </p:spPr>
        <p:txBody>
          <a:bodyPr wrap="square" lIns="0" tIns="0" rIns="0" bIns="0" rtlCol="0" anchor="t"/>
          <a:lstStyle/>
          <a:p>
            <a:pPr marL="0" indent="0">
              <a:lnSpc>
                <a:spcPct val="100000"/>
              </a:lnSpc>
              <a:buNone/>
            </a:pPr>
            <a:r>
              <a:rPr lang="en-US" sz="1000" b="1">
                <a:solidFill>
                  <a:srgbClr val="D04A02"/>
                </a:solidFill>
                <a:latin typeface="Arial" pitchFamily="34" charset="0"/>
                <a:ea typeface="Arial" pitchFamily="34" charset="-122"/>
                <a:cs typeface="Arial" pitchFamily="34" charset="-120"/>
              </a:rPr>
              <a:t>Capacidad: </a:t>
            </a:r>
            <a:r>
              <a:rPr lang="en-US" sz="1000">
                <a:solidFill>
                  <a:srgbClr val="595959"/>
                </a:solidFill>
                <a:latin typeface="Arial" pitchFamily="34" charset="0"/>
                <a:ea typeface="Arial" pitchFamily="34" charset="-122"/>
                <a:cs typeface="Arial" pitchFamily="34" charset="-120"/>
              </a:rPr>
              <a:t>diseño de experiencias diferenciadas</a:t>
            </a:r>
            <a:endParaRPr lang="en-US" sz="1000"/>
          </a:p>
        </p:txBody>
      </p:sp>
      <p:sp>
        <p:nvSpPr>
          <p:cNvPr id="75" name="Text 73"/>
          <p:cNvSpPr/>
          <p:nvPr/>
        </p:nvSpPr>
        <p:spPr>
          <a:xfrm>
            <a:off x="8293608" y="5650992"/>
            <a:ext cx="3227832" cy="274320"/>
          </a:xfrm>
          <a:prstGeom prst="rect">
            <a:avLst/>
          </a:prstGeom>
          <a:noFill/>
          <a:ln/>
        </p:spPr>
        <p:txBody>
          <a:bodyPr wrap="square" lIns="0" tIns="0" rIns="0" bIns="0" rtlCol="0" anchor="t"/>
          <a:lstStyle/>
          <a:p>
            <a:pPr marL="0" indent="0">
              <a:lnSpc>
                <a:spcPct val="100000"/>
              </a:lnSpc>
              <a:buNone/>
            </a:pPr>
            <a:r>
              <a:rPr lang="en-US" sz="1000" b="1">
                <a:solidFill>
                  <a:srgbClr val="D04A02"/>
                </a:solidFill>
                <a:latin typeface="Arial" pitchFamily="34" charset="0"/>
                <a:ea typeface="Arial" pitchFamily="34" charset="-122"/>
                <a:cs typeface="Arial" pitchFamily="34" charset="-120"/>
              </a:rPr>
              <a:t>Mercado: </a:t>
            </a:r>
            <a:r>
              <a:rPr lang="en-US" sz="1000">
                <a:solidFill>
                  <a:srgbClr val="595959"/>
                </a:solidFill>
                <a:latin typeface="Arial" pitchFamily="34" charset="0"/>
                <a:ea typeface="Arial" pitchFamily="34" charset="-122"/>
                <a:cs typeface="Arial" pitchFamily="34" charset="-120"/>
              </a:rPr>
              <a:t>segmentos premium, mercados diversificados</a:t>
            </a:r>
            <a:endParaRPr lang="en-US" sz="1000"/>
          </a:p>
        </p:txBody>
      </p:sp>
      <p:sp>
        <p:nvSpPr>
          <p:cNvPr id="76" name="Text 74"/>
          <p:cNvSpPr/>
          <p:nvPr/>
        </p:nvSpPr>
        <p:spPr>
          <a:xfrm>
            <a:off x="8293608" y="5980176"/>
            <a:ext cx="3227832" cy="256032"/>
          </a:xfrm>
          <a:prstGeom prst="rect">
            <a:avLst/>
          </a:prstGeom>
          <a:noFill/>
          <a:ln/>
        </p:spPr>
        <p:txBody>
          <a:bodyPr wrap="square" lIns="0" tIns="0" rIns="0" bIns="0" rtlCol="0" anchor="t"/>
          <a:lstStyle/>
          <a:p>
            <a:pPr marL="0" indent="0">
              <a:buNone/>
            </a:pPr>
            <a:r>
              <a:rPr lang="en-US" sz="950" b="1">
                <a:solidFill>
                  <a:srgbClr val="D04A02"/>
                </a:solidFill>
                <a:latin typeface="Arial" pitchFamily="34" charset="0"/>
                <a:ea typeface="Arial" pitchFamily="34" charset="-122"/>
                <a:cs typeface="Arial" pitchFamily="34" charset="-120"/>
              </a:rPr>
              <a:t>Ref.: </a:t>
            </a:r>
            <a:r>
              <a:rPr lang="en-US" sz="950" b="1">
                <a:solidFill>
                  <a:srgbClr val="7F7F7F"/>
                </a:solidFill>
                <a:latin typeface="Arial" pitchFamily="34" charset="0"/>
                <a:ea typeface="Arial" pitchFamily="34" charset="-122"/>
                <a:cs typeface="Arial" pitchFamily="34" charset="-120"/>
              </a:rPr>
              <a:t>N. Zelanda</a:t>
            </a:r>
            <a:endParaRPr lang="en-US" sz="950"/>
          </a:p>
        </p:txBody>
      </p:sp>
      <p:sp>
        <p:nvSpPr>
          <p:cNvPr id="77" name="Text 75"/>
          <p:cNvSpPr/>
          <p:nvPr/>
        </p:nvSpPr>
        <p:spPr>
          <a:xfrm>
            <a:off x="457200" y="6473952"/>
            <a:ext cx="1828800" cy="274320"/>
          </a:xfrm>
          <a:prstGeom prst="rect">
            <a:avLst/>
          </a:prstGeom>
          <a:noFill/>
          <a:ln/>
        </p:spPr>
        <p:txBody>
          <a:bodyPr wrap="square" lIns="0" tIns="0" rIns="0" bIns="0" rtlCol="0" anchor="ctr"/>
          <a:lstStyle/>
          <a:p>
            <a:pPr marL="0" indent="0">
              <a:buNone/>
            </a:pPr>
            <a:r>
              <a:rPr lang="en-US" sz="1000">
                <a:solidFill>
                  <a:srgbClr val="7F7F7F"/>
                </a:solidFill>
                <a:latin typeface="Arial" pitchFamily="34" charset="0"/>
                <a:ea typeface="Arial" pitchFamily="34" charset="-122"/>
                <a:cs typeface="Arial" pitchFamily="34" charset="-120"/>
              </a:rPr>
              <a:t>PwC</a:t>
            </a:r>
            <a:endParaRPr lang="en-US" sz="1000"/>
          </a:p>
        </p:txBody>
      </p:sp>
      <p:sp>
        <p:nvSpPr>
          <p:cNvPr id="78" name="Text 76"/>
          <p:cNvSpPr/>
          <p:nvPr/>
        </p:nvSpPr>
        <p:spPr>
          <a:xfrm>
            <a:off x="11277295" y="6473952"/>
            <a:ext cx="411480" cy="274320"/>
          </a:xfrm>
          <a:prstGeom prst="rect">
            <a:avLst/>
          </a:prstGeom>
          <a:noFill/>
          <a:ln/>
        </p:spPr>
        <p:txBody>
          <a:bodyPr wrap="square" lIns="0" tIns="0" rIns="0" bIns="0" rtlCol="0" anchor="ctr"/>
          <a:lstStyle/>
          <a:p>
            <a:pPr marL="0" indent="0" algn="r">
              <a:buNone/>
            </a:pPr>
            <a:r>
              <a:rPr lang="en-US" sz="1000">
                <a:solidFill>
                  <a:srgbClr val="7F7F7F"/>
                </a:solidFill>
                <a:latin typeface="Arial" pitchFamily="34" charset="0"/>
                <a:ea typeface="Arial" pitchFamily="34" charset="-122"/>
                <a:cs typeface="Arial" pitchFamily="34" charset="-120"/>
              </a:rPr>
              <a:t>11</a:t>
            </a:r>
            <a:endParaRPr lang="en-US" sz="1000"/>
          </a:p>
        </p:txBody>
      </p:sp>
    </p:spTree>
    <p:extLst>
      <p:ext uri="{BB962C8B-B14F-4D97-AF65-F5344CB8AC3E}">
        <p14:creationId xmlns:p14="http://schemas.microsoft.com/office/powerpoint/2010/main" val="40304365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3FA7CF2C-8221-C116-89BA-A7E771ADA4EC}"/>
            </a:ext>
          </a:extLst>
        </p:cNvPr>
        <p:cNvGrpSpPr/>
        <p:nvPr/>
      </p:nvGrpSpPr>
      <p:grpSpPr>
        <a:xfrm>
          <a:off x="0" y="0"/>
          <a:ext cx="0" cy="0"/>
          <a:chOff x="0" y="0"/>
          <a:chExt cx="0" cy="0"/>
        </a:xfrm>
      </p:grpSpPr>
      <p:sp>
        <p:nvSpPr>
          <p:cNvPr id="3" name="Text 1">
            <a:extLst>
              <a:ext uri="{FF2B5EF4-FFF2-40B4-BE49-F238E27FC236}">
                <a16:creationId xmlns:a16="http://schemas.microsoft.com/office/drawing/2014/main" id="{AEA4DC1F-328A-3D10-1588-FC765D48B89B}"/>
              </a:ext>
            </a:extLst>
          </p:cNvPr>
          <p:cNvSpPr/>
          <p:nvPr/>
        </p:nvSpPr>
        <p:spPr>
          <a:xfrm>
            <a:off x="502920" y="146304"/>
            <a:ext cx="7680960" cy="822960"/>
          </a:xfrm>
          <a:prstGeom prst="rect">
            <a:avLst/>
          </a:prstGeom>
          <a:noFill/>
          <a:ln/>
        </p:spPr>
        <p:txBody>
          <a:bodyPr wrap="square" lIns="0" tIns="0" rIns="0" bIns="0" rtlCol="0" anchor="ctr"/>
          <a:lstStyle/>
          <a:p>
            <a:pPr marL="0" indent="0">
              <a:lnSpc>
                <a:spcPct val="98000"/>
              </a:lnSpc>
              <a:buNone/>
            </a:pPr>
            <a:r>
              <a:rPr lang="en-US" sz="2700">
                <a:solidFill>
                  <a:srgbClr val="262626"/>
                </a:solidFill>
                <a:latin typeface="Georgia" pitchFamily="34" charset="0"/>
                <a:ea typeface="Georgia" pitchFamily="34" charset="-122"/>
                <a:cs typeface="Georgia" pitchFamily="34" charset="-120"/>
              </a:rPr>
              <a:t>S3: Química forestal y materiales avanzados</a:t>
            </a:r>
            <a:endParaRPr lang="en-US" sz="2700"/>
          </a:p>
        </p:txBody>
      </p:sp>
      <p:sp>
        <p:nvSpPr>
          <p:cNvPr id="28" name="Shape 26">
            <a:extLst>
              <a:ext uri="{FF2B5EF4-FFF2-40B4-BE49-F238E27FC236}">
                <a16:creationId xmlns:a16="http://schemas.microsoft.com/office/drawing/2014/main" id="{4236AAEB-44CB-5965-E8A6-07D2C5E8DF53}"/>
              </a:ext>
            </a:extLst>
          </p:cNvPr>
          <p:cNvSpPr/>
          <p:nvPr/>
        </p:nvSpPr>
        <p:spPr>
          <a:xfrm>
            <a:off x="0" y="1097280"/>
            <a:ext cx="12191695" cy="64008"/>
          </a:xfrm>
          <a:prstGeom prst="rect">
            <a:avLst/>
          </a:prstGeom>
          <a:solidFill>
            <a:srgbClr val="D04A02"/>
          </a:solidFill>
          <a:ln/>
        </p:spPr>
        <p:txBody>
          <a:bodyPr/>
          <a:lstStyle/>
          <a:p>
            <a:endParaRPr lang="es-UY"/>
          </a:p>
        </p:txBody>
      </p:sp>
      <p:sp>
        <p:nvSpPr>
          <p:cNvPr id="29" name="Shape 27">
            <a:extLst>
              <a:ext uri="{FF2B5EF4-FFF2-40B4-BE49-F238E27FC236}">
                <a16:creationId xmlns:a16="http://schemas.microsoft.com/office/drawing/2014/main" id="{08AEB050-D238-86E2-55A5-42709190F9F9}"/>
              </a:ext>
            </a:extLst>
          </p:cNvPr>
          <p:cNvSpPr/>
          <p:nvPr/>
        </p:nvSpPr>
        <p:spPr>
          <a:xfrm>
            <a:off x="137160" y="1267597"/>
            <a:ext cx="10511790" cy="619650"/>
          </a:xfrm>
          <a:prstGeom prst="homePlate">
            <a:avLst/>
          </a:prstGeom>
          <a:solidFill>
            <a:schemeClr val="tx2"/>
          </a:solidFill>
          <a:ln/>
        </p:spPr>
        <p:txBody>
          <a:bodyPr/>
          <a:lstStyle/>
          <a:p>
            <a:endParaRPr lang="es-UY"/>
          </a:p>
        </p:txBody>
      </p:sp>
      <p:sp>
        <p:nvSpPr>
          <p:cNvPr id="30" name="Text 28">
            <a:extLst>
              <a:ext uri="{FF2B5EF4-FFF2-40B4-BE49-F238E27FC236}">
                <a16:creationId xmlns:a16="http://schemas.microsoft.com/office/drawing/2014/main" id="{DEF2A3FA-6B87-83B8-8E8F-1F7373ECD79A}"/>
              </a:ext>
            </a:extLst>
          </p:cNvPr>
          <p:cNvSpPr/>
          <p:nvPr/>
        </p:nvSpPr>
        <p:spPr>
          <a:xfrm>
            <a:off x="240183" y="1271016"/>
            <a:ext cx="9789642" cy="444597"/>
          </a:xfrm>
          <a:prstGeom prst="rect">
            <a:avLst/>
          </a:prstGeom>
          <a:noFill/>
          <a:ln/>
        </p:spPr>
        <p:txBody>
          <a:bodyPr wrap="square" lIns="0" tIns="0" rIns="0" bIns="0" rtlCol="0" anchor="ctr"/>
          <a:lstStyle/>
          <a:p>
            <a:r>
              <a:rPr lang="es-UY" sz="1400" b="1" dirty="0">
                <a:solidFill>
                  <a:srgbClr val="FFFFFF"/>
                </a:solidFill>
                <a:latin typeface="Arial"/>
                <a:cs typeface="Arial"/>
              </a:rPr>
              <a:t>➔  Un ejemplo: cómo este informe equipa a los protagonistas de la END</a:t>
            </a:r>
          </a:p>
        </p:txBody>
      </p:sp>
      <p:sp>
        <p:nvSpPr>
          <p:cNvPr id="301" name="S3 Base"/>
          <p:cNvSpPr/>
          <p:nvPr/>
        </p:nvSpPr>
        <p:spPr>
          <a:xfrm>
            <a:off x="480000" y="1730000"/>
            <a:ext cx="2010000" cy="4660000"/>
          </a:xfrm>
          <a:prstGeom prst="roundRect">
            <a:avLst>
              <a:gd name="adj" fmla="val 3000"/>
            </a:avLst>
          </a:prstGeom>
          <a:solidFill>
            <a:srgbClr val="F2F2F2"/>
          </a:solidFill>
          <a:ln>
            <a:noFill/>
          </a:ln>
        </p:spPr>
        <p:txBody>
          <a:bodyPr wrap="square" lIns="155000" tIns="125000" rIns="135000" bIns="100000" rtlCol="0" anchor="t"/>
          <a:lstStyle/>
          <a:p>
            <a:pPr marL="0" indent="0">
              <a:lnSpc>
                <a:spcPct val="100000"/>
              </a:lnSpc>
              <a:buNone/>
            </a:pPr>
            <a:r>
              <a:rPr lang="es-UY" sz="1600" b="1" dirty="0">
                <a:solidFill>
                  <a:srgbClr val="D04A02"/>
                </a:solidFill>
                <a:latin typeface="Arial" pitchFamily="34" charset="0"/>
                <a:cs typeface="Arial"/>
              </a:rPr>
              <a:t>LA BASE — lo que ya existe</a:t>
            </a:r>
          </a:p>
          <a:p>
            <a:pPr marL="0" indent="0">
              <a:lnSpc>
                <a:spcPct val="100000"/>
              </a:lnSpc>
              <a:spcBef>
                <a:spcPts val="150"/>
              </a:spcBef>
              <a:buNone/>
            </a:pPr>
            <a:r>
              <a:rPr lang="es-UY" sz="1400" b="1" dirty="0">
                <a:solidFill>
                  <a:srgbClr val="262626"/>
                </a:solidFill>
                <a:latin typeface="Arial" pitchFamily="34" charset="0"/>
                <a:cs typeface="Arial"/>
              </a:rPr>
              <a:t>Celulosa: USD 827M exportados (2022)</a:t>
            </a:r>
          </a:p>
          <a:p>
            <a:pPr marL="0" indent="0">
              <a:lnSpc>
                <a:spcPct val="100000"/>
              </a:lnSpc>
              <a:spcBef>
                <a:spcPts val="350"/>
              </a:spcBef>
              <a:buNone/>
            </a:pPr>
            <a:r>
              <a:rPr lang="es-UY" sz="1400" dirty="0">
                <a:solidFill>
                  <a:srgbClr val="595959"/>
                </a:solidFill>
                <a:latin typeface="Arial"/>
                <a:cs typeface="Arial"/>
              </a:rPr>
              <a:t>Madera con excedente. LATU: aserradero, laboratorio, certificación.</a:t>
            </a:r>
          </a:p>
          <a:p>
            <a:pPr marL="0" indent="0">
              <a:lnSpc>
                <a:spcPct val="100000"/>
              </a:lnSpc>
              <a:spcBef>
                <a:spcPts val="500"/>
              </a:spcBef>
              <a:buNone/>
            </a:pPr>
            <a:r>
              <a:rPr lang="es-UY" sz="1400" i="1" dirty="0">
                <a:solidFill>
                  <a:srgbClr val="D04A02"/>
                </a:solidFill>
                <a:latin typeface="Arial" pitchFamily="34" charset="0"/>
                <a:cs typeface="Arial"/>
              </a:rPr>
              <a:t>La restricción no es el recurso — es completar el salto de manufactura.</a:t>
            </a:r>
          </a:p>
          <a:p>
            <a:pPr marL="0" indent="0">
              <a:lnSpc>
                <a:spcPct val="100000"/>
              </a:lnSpc>
              <a:spcBef>
                <a:spcPts val="500"/>
              </a:spcBef>
              <a:buNone/>
            </a:pPr>
            <a:r>
              <a:rPr lang="es-UY" sz="1400" dirty="0">
                <a:solidFill>
                  <a:srgbClr val="595959"/>
                </a:solidFill>
                <a:latin typeface="Arial" pitchFamily="34" charset="0"/>
                <a:cs typeface="Arial"/>
              </a:rPr>
              <a:t>🌎 Rivera · Tacuarembó · Cerro Largo</a:t>
            </a:r>
          </a:p>
        </p:txBody>
      </p:sp>
      <p:sp>
        <p:nvSpPr>
          <p:cNvPr id="310" name="arr1"/>
          <p:cNvSpPr/>
          <p:nvPr/>
        </p:nvSpPr>
        <p:spPr>
          <a:xfrm>
            <a:off x="2505000" y="3945000"/>
            <a:ext cx="170000" cy="230000"/>
          </a:xfrm>
          <a:prstGeom prst="rightArrow">
            <a:avLst>
              <a:gd name="adj1" fmla="val 50000"/>
              <a:gd name="adj2" fmla="val 50000"/>
            </a:avLst>
          </a:prstGeom>
          <a:solidFill>
            <a:srgbClr val="CCCCCC"/>
          </a:solidFill>
          <a:ln>
            <a:noFill/>
          </a:ln>
        </p:spPr>
        <p:txBody>
          <a:bodyPr/>
          <a:lstStyle/>
          <a:p>
            <a:endParaRPr/>
          </a:p>
        </p:txBody>
      </p:sp>
      <p:sp>
        <p:nvSpPr>
          <p:cNvPr id="302" name="S3 Saltos"/>
          <p:cNvSpPr/>
          <p:nvPr/>
        </p:nvSpPr>
        <p:spPr>
          <a:xfrm>
            <a:off x="2710000" y="1730000"/>
            <a:ext cx="2010000" cy="4660000"/>
          </a:xfrm>
          <a:prstGeom prst="roundRect">
            <a:avLst>
              <a:gd name="adj" fmla="val 3000"/>
            </a:avLst>
          </a:prstGeom>
          <a:solidFill>
            <a:srgbClr val="F2F2F2"/>
          </a:solidFill>
          <a:ln>
            <a:noFill/>
          </a:ln>
        </p:spPr>
        <p:txBody>
          <a:bodyPr wrap="square" lIns="155000" tIns="125000" rIns="135000" bIns="100000" rtlCol="0" anchor="t"/>
          <a:lstStyle/>
          <a:p>
            <a:pPr marL="0" indent="0">
              <a:lnSpc>
                <a:spcPct val="100000"/>
              </a:lnSpc>
              <a:buNone/>
            </a:pPr>
            <a:r>
              <a:rPr lang="es-UY" sz="1400" b="1" dirty="0">
                <a:solidFill>
                  <a:srgbClr val="D04A02"/>
                </a:solidFill>
                <a:latin typeface="Arial" pitchFamily="34" charset="0"/>
                <a:cs typeface="Arial"/>
              </a:rPr>
              <a:t>LOS DOS SALTOS</a:t>
            </a:r>
          </a:p>
          <a:p>
            <a:pPr marL="0" indent="0">
              <a:lnSpc>
                <a:spcPct val="100000"/>
              </a:lnSpc>
              <a:spcBef>
                <a:spcPts val="150"/>
              </a:spcBef>
              <a:buNone/>
            </a:pPr>
            <a:r>
              <a:rPr lang="es-UY" sz="1400" b="1" dirty="0">
                <a:solidFill>
                  <a:srgbClr val="262626"/>
                </a:solidFill>
                <a:latin typeface="Arial" pitchFamily="34" charset="0"/>
                <a:cs typeface="Arial"/>
              </a:rPr>
              <a:t>→ Química verde</a:t>
            </a:r>
          </a:p>
          <a:p>
            <a:pPr marL="171450" indent="-171450">
              <a:spcBef>
                <a:spcPts val="250"/>
              </a:spcBef>
              <a:buClr>
                <a:srgbClr val="D04A02"/>
              </a:buClr>
              <a:buFont typeface="Arial"/>
              <a:buChar char="•"/>
            </a:pPr>
            <a:r>
              <a:rPr lang="es-UY" sz="1100" dirty="0">
                <a:solidFill>
                  <a:srgbClr val="404040"/>
                </a:solidFill>
                <a:latin typeface="Arial"/>
                <a:cs typeface="Arial"/>
              </a:rPr>
              <a:t>Encontramos sectores cercanos a celulosa que pueden aprovechar el salto </a:t>
            </a:r>
          </a:p>
          <a:p>
            <a:pPr marL="171450" indent="-171450">
              <a:spcBef>
                <a:spcPts val="250"/>
              </a:spcBef>
              <a:buClr>
                <a:srgbClr val="D04A02"/>
              </a:buClr>
              <a:buFont typeface="Arial"/>
              <a:buChar char="•"/>
            </a:pPr>
            <a:r>
              <a:rPr lang="es-UY" sz="1100" dirty="0">
                <a:solidFill>
                  <a:srgbClr val="404040"/>
                </a:solidFill>
                <a:latin typeface="Arial"/>
                <a:cs typeface="Arial"/>
              </a:rPr>
              <a:t>Definir actores público-.privados </a:t>
            </a:r>
            <a:endParaRPr lang="es-UY" sz="1100" dirty="0">
              <a:solidFill>
                <a:srgbClr val="404040"/>
              </a:solidFill>
              <a:latin typeface="Arial"/>
              <a:ea typeface="Calibri" panose="020F0502020204030204"/>
              <a:cs typeface="Arial"/>
            </a:endParaRPr>
          </a:p>
          <a:p>
            <a:pPr marL="171450" indent="-171450">
              <a:spcBef>
                <a:spcPts val="200"/>
              </a:spcBef>
              <a:buClr>
                <a:srgbClr val="D04A02"/>
              </a:buClr>
              <a:buFont typeface="Arial"/>
              <a:buChar char="•"/>
            </a:pPr>
            <a:r>
              <a:rPr lang="es-UY" sz="1100" dirty="0">
                <a:solidFill>
                  <a:srgbClr val="404040"/>
                </a:solidFill>
                <a:latin typeface="Arial"/>
                <a:cs typeface="Arial"/>
              </a:rPr>
              <a:t>Mercosur-UE impulsa agenda: acceso al mercado europeo de química sostenible.</a:t>
            </a:r>
          </a:p>
          <a:p>
            <a:pPr marL="0" indent="0">
              <a:lnSpc>
                <a:spcPct val="100000"/>
              </a:lnSpc>
              <a:spcBef>
                <a:spcPts val="550"/>
              </a:spcBef>
              <a:buNone/>
            </a:pPr>
            <a:r>
              <a:rPr lang="es-UY" sz="1400" b="1" dirty="0">
                <a:solidFill>
                  <a:srgbClr val="262626"/>
                </a:solidFill>
                <a:latin typeface="Arial" pitchFamily="34" charset="0"/>
                <a:cs typeface="Arial"/>
              </a:rPr>
              <a:t>→ Construcción y muebles en madera</a:t>
            </a:r>
          </a:p>
          <a:p>
            <a:pPr marL="171450" indent="-171450">
              <a:lnSpc>
                <a:spcPct val="100000"/>
              </a:lnSpc>
              <a:spcBef>
                <a:spcPts val="250"/>
              </a:spcBef>
              <a:buClr>
                <a:srgbClr val="D04A02"/>
              </a:buClr>
              <a:buFont typeface="Arial"/>
              <a:buChar char="•"/>
            </a:pPr>
            <a:r>
              <a:rPr lang="es-UY" sz="1100" dirty="0">
                <a:solidFill>
                  <a:srgbClr val="404040"/>
                </a:solidFill>
                <a:latin typeface="Arial" pitchFamily="34" charset="0"/>
                <a:cs typeface="Arial"/>
              </a:rPr>
              <a:t>CLT (madera estructural), vivienda de bajo carbono.</a:t>
            </a:r>
          </a:p>
          <a:p>
            <a:pPr marL="171450" indent="-171450">
              <a:spcBef>
                <a:spcPts val="200"/>
              </a:spcBef>
              <a:buClr>
                <a:srgbClr val="D04A02"/>
              </a:buClr>
              <a:buFont typeface="Arial"/>
              <a:buChar char="•"/>
            </a:pPr>
            <a:r>
              <a:rPr lang="es-UY" sz="1100" dirty="0">
                <a:solidFill>
                  <a:srgbClr val="404040"/>
                </a:solidFill>
                <a:latin typeface="Arial"/>
                <a:cs typeface="Arial"/>
              </a:rPr>
              <a:t>Mercosur-UE impulsa agenda: certificación llave de entrada a Europa.</a:t>
            </a:r>
          </a:p>
          <a:p>
            <a:pPr marL="171450" indent="-171450">
              <a:lnSpc>
                <a:spcPct val="100000"/>
              </a:lnSpc>
              <a:spcBef>
                <a:spcPts val="200"/>
              </a:spcBef>
              <a:buClr>
                <a:srgbClr val="D04A02"/>
              </a:buClr>
              <a:buFont typeface="Arial"/>
              <a:buChar char="•"/>
            </a:pPr>
            <a:r>
              <a:rPr lang="es-UY" sz="1100" dirty="0" err="1">
                <a:solidFill>
                  <a:srgbClr val="404040"/>
                </a:solidFill>
                <a:latin typeface="Arial"/>
                <a:cs typeface="Arial"/>
              </a:rPr>
              <a:t>PyMEs</a:t>
            </a:r>
            <a:r>
              <a:rPr lang="es-UY" sz="1100" dirty="0">
                <a:solidFill>
                  <a:srgbClr val="404040"/>
                </a:solidFill>
                <a:latin typeface="Arial"/>
                <a:cs typeface="Arial"/>
              </a:rPr>
              <a:t> del norte como protagonistas del escalamiento.</a:t>
            </a:r>
          </a:p>
        </p:txBody>
      </p:sp>
      <p:sp>
        <p:nvSpPr>
          <p:cNvPr id="311" name="arr2"/>
          <p:cNvSpPr/>
          <p:nvPr/>
        </p:nvSpPr>
        <p:spPr>
          <a:xfrm>
            <a:off x="4735000" y="3945000"/>
            <a:ext cx="170000" cy="230000"/>
          </a:xfrm>
          <a:prstGeom prst="rightArrow">
            <a:avLst>
              <a:gd name="adj1" fmla="val 50000"/>
              <a:gd name="adj2" fmla="val 50000"/>
            </a:avLst>
          </a:prstGeom>
          <a:solidFill>
            <a:srgbClr val="CCCCCC"/>
          </a:solidFill>
          <a:ln>
            <a:noFill/>
          </a:ln>
        </p:spPr>
        <p:txBody>
          <a:bodyPr/>
          <a:lstStyle/>
          <a:p>
            <a:endParaRPr/>
          </a:p>
        </p:txBody>
      </p:sp>
      <p:sp>
        <p:nvSpPr>
          <p:cNvPr id="303" name="S3 Habilitadores"/>
          <p:cNvSpPr/>
          <p:nvPr/>
        </p:nvSpPr>
        <p:spPr>
          <a:xfrm>
            <a:off x="4940000" y="1730000"/>
            <a:ext cx="2010000" cy="4660000"/>
          </a:xfrm>
          <a:prstGeom prst="roundRect">
            <a:avLst>
              <a:gd name="adj" fmla="val 3000"/>
            </a:avLst>
          </a:prstGeom>
          <a:solidFill>
            <a:srgbClr val="F2F2F2"/>
          </a:solidFill>
          <a:ln>
            <a:noFill/>
          </a:ln>
        </p:spPr>
        <p:txBody>
          <a:bodyPr wrap="square" lIns="155000" tIns="125000" rIns="135000" bIns="100000" rtlCol="0" anchor="t"/>
          <a:lstStyle/>
          <a:p>
            <a:r>
              <a:rPr lang="es-UY" sz="1600" b="1" dirty="0">
                <a:solidFill>
                  <a:srgbClr val="D04A02"/>
                </a:solidFill>
                <a:latin typeface="Arial"/>
                <a:cs typeface="Arial"/>
              </a:rPr>
              <a:t>A que vectores apelar </a:t>
            </a:r>
            <a:endParaRPr lang="en-US" sz="3600" dirty="0"/>
          </a:p>
          <a:p>
            <a:pPr marL="171450" indent="-171450">
              <a:lnSpc>
                <a:spcPct val="100000"/>
              </a:lnSpc>
              <a:spcBef>
                <a:spcPts val="150"/>
              </a:spcBef>
              <a:buClr>
                <a:srgbClr val="D04A02"/>
              </a:buClr>
              <a:buFont typeface="Arial"/>
              <a:buChar char="•"/>
            </a:pPr>
            <a:r>
              <a:rPr lang="es-UY" sz="1400" b="1" dirty="0">
                <a:solidFill>
                  <a:srgbClr val="404040"/>
                </a:solidFill>
                <a:latin typeface="Arial" pitchFamily="34" charset="0"/>
                <a:cs typeface="Arial"/>
              </a:rPr>
              <a:t>H3 Financiamiento</a:t>
            </a:r>
            <a:r>
              <a:rPr lang="es-UY" sz="1400" dirty="0">
                <a:solidFill>
                  <a:srgbClr val="595959"/>
                </a:solidFill>
                <a:latin typeface="Arial" pitchFamily="34" charset="0"/>
                <a:cs typeface="Arial"/>
              </a:rPr>
              <a:t>: fondos de garantía </a:t>
            </a:r>
            <a:r>
              <a:rPr lang="es-UY" sz="1400" dirty="0" err="1">
                <a:solidFill>
                  <a:srgbClr val="595959"/>
                </a:solidFill>
                <a:latin typeface="Arial" pitchFamily="34" charset="0"/>
                <a:cs typeface="Arial"/>
              </a:rPr>
              <a:t>PyME</a:t>
            </a:r>
            <a:r>
              <a:rPr lang="es-UY" sz="1400" dirty="0">
                <a:solidFill>
                  <a:srgbClr val="595959"/>
                </a:solidFill>
                <a:latin typeface="Arial" pitchFamily="34" charset="0"/>
                <a:cs typeface="Arial"/>
              </a:rPr>
              <a:t>, capital industrial.</a:t>
            </a:r>
          </a:p>
          <a:p>
            <a:pPr marL="171450" indent="-171450">
              <a:lnSpc>
                <a:spcPct val="100000"/>
              </a:lnSpc>
              <a:spcBef>
                <a:spcPts val="350"/>
              </a:spcBef>
              <a:buClr>
                <a:srgbClr val="D04A02"/>
              </a:buClr>
              <a:buFont typeface="Arial"/>
              <a:buChar char="•"/>
            </a:pPr>
            <a:r>
              <a:rPr lang="es-UY" sz="1400" b="1" dirty="0">
                <a:solidFill>
                  <a:srgbClr val="404040"/>
                </a:solidFill>
                <a:latin typeface="Arial"/>
                <a:cs typeface="Arial"/>
              </a:rPr>
              <a:t>H5 Certificación</a:t>
            </a:r>
            <a:r>
              <a:rPr lang="es-UY" sz="1400" dirty="0">
                <a:solidFill>
                  <a:srgbClr val="595959"/>
                </a:solidFill>
                <a:latin typeface="Arial"/>
                <a:cs typeface="Arial"/>
              </a:rPr>
              <a:t>: normas de construcción en madera,</a:t>
            </a:r>
          </a:p>
          <a:p>
            <a:pPr marL="171450" indent="-171450">
              <a:lnSpc>
                <a:spcPct val="100000"/>
              </a:lnSpc>
              <a:spcBef>
                <a:spcPts val="350"/>
              </a:spcBef>
              <a:buClr>
                <a:srgbClr val="D04A02"/>
              </a:buClr>
              <a:buFont typeface="Arial"/>
              <a:buChar char="•"/>
            </a:pPr>
            <a:r>
              <a:rPr lang="es-UY" sz="1400" b="1" dirty="0">
                <a:solidFill>
                  <a:srgbClr val="404040"/>
                </a:solidFill>
                <a:latin typeface="Arial" pitchFamily="34" charset="0"/>
                <a:cs typeface="Arial"/>
              </a:rPr>
              <a:t>H7 Logística</a:t>
            </a:r>
            <a:r>
              <a:rPr lang="es-UY" sz="1400" dirty="0">
                <a:solidFill>
                  <a:srgbClr val="595959"/>
                </a:solidFill>
                <a:latin typeface="Arial" pitchFamily="34" charset="0"/>
                <a:cs typeface="Arial"/>
              </a:rPr>
              <a:t>: corredores del norte para sacar volumen.</a:t>
            </a:r>
          </a:p>
          <a:p>
            <a:pPr marL="0" indent="0">
              <a:lnSpc>
                <a:spcPct val="100000"/>
              </a:lnSpc>
              <a:spcBef>
                <a:spcPts val="600"/>
              </a:spcBef>
              <a:buNone/>
            </a:pPr>
            <a:r>
              <a:rPr lang="es-UY" sz="1400" b="1" dirty="0">
                <a:solidFill>
                  <a:srgbClr val="D04A02"/>
                </a:solidFill>
                <a:latin typeface="Arial" pitchFamily="34" charset="0"/>
                <a:cs typeface="Arial"/>
              </a:rPr>
              <a:t>Ref. Finlandia</a:t>
            </a:r>
          </a:p>
          <a:p>
            <a:pPr marL="0" indent="0">
              <a:lnSpc>
                <a:spcPct val="100000"/>
              </a:lnSpc>
              <a:spcBef>
                <a:spcPts val="200"/>
              </a:spcBef>
              <a:buNone/>
            </a:pPr>
            <a:r>
              <a:rPr lang="es-UY" sz="1200" i="1" dirty="0">
                <a:solidFill>
                  <a:srgbClr val="595959"/>
                </a:solidFill>
                <a:latin typeface="Arial" pitchFamily="34" charset="0"/>
                <a:cs typeface="Arial"/>
              </a:rPr>
              <a:t>UPM </a:t>
            </a:r>
            <a:r>
              <a:rPr lang="es-UY" sz="1200" i="1" dirty="0" err="1">
                <a:solidFill>
                  <a:srgbClr val="595959"/>
                </a:solidFill>
                <a:latin typeface="Arial" pitchFamily="34" charset="0"/>
                <a:cs typeface="Arial"/>
              </a:rPr>
              <a:t>Biochemicals</a:t>
            </a:r>
            <a:r>
              <a:rPr lang="es-UY" sz="1200" i="1" dirty="0">
                <a:solidFill>
                  <a:srgbClr val="595959"/>
                </a:solidFill>
                <a:latin typeface="Arial" pitchFamily="34" charset="0"/>
                <a:cs typeface="Arial"/>
              </a:rPr>
              <a:t> + </a:t>
            </a:r>
            <a:r>
              <a:rPr lang="es-UY" sz="1200" i="1" dirty="0" err="1">
                <a:solidFill>
                  <a:srgbClr val="595959"/>
                </a:solidFill>
                <a:latin typeface="Arial" pitchFamily="34" charset="0"/>
                <a:cs typeface="Arial"/>
              </a:rPr>
              <a:t>Spinnova</a:t>
            </a:r>
            <a:r>
              <a:rPr lang="es-UY" sz="1200" i="1" dirty="0">
                <a:solidFill>
                  <a:srgbClr val="595959"/>
                </a:solidFill>
                <a:latin typeface="Arial" pitchFamily="34" charset="0"/>
                <a:cs typeface="Arial"/>
              </a:rPr>
              <a:t> + CLT. 10 años. Uruguay tiene la materia prima.</a:t>
            </a:r>
          </a:p>
        </p:txBody>
      </p:sp>
      <p:sp>
        <p:nvSpPr>
          <p:cNvPr id="312" name="arr3"/>
          <p:cNvSpPr/>
          <p:nvPr/>
        </p:nvSpPr>
        <p:spPr>
          <a:xfrm>
            <a:off x="6965000" y="3945000"/>
            <a:ext cx="170000" cy="230000"/>
          </a:xfrm>
          <a:prstGeom prst="rightArrow">
            <a:avLst>
              <a:gd name="adj1" fmla="val 50000"/>
              <a:gd name="adj2" fmla="val 50000"/>
            </a:avLst>
          </a:prstGeom>
          <a:solidFill>
            <a:srgbClr val="CCCCCC"/>
          </a:solidFill>
          <a:ln>
            <a:noFill/>
          </a:ln>
        </p:spPr>
        <p:txBody>
          <a:bodyPr/>
          <a:lstStyle/>
          <a:p>
            <a:endParaRPr/>
          </a:p>
        </p:txBody>
      </p:sp>
      <p:sp>
        <p:nvSpPr>
          <p:cNvPr id="304" name="S3 Secuencia"/>
          <p:cNvSpPr/>
          <p:nvPr/>
        </p:nvSpPr>
        <p:spPr>
          <a:xfrm>
            <a:off x="7170000" y="1730000"/>
            <a:ext cx="2010000" cy="4660000"/>
          </a:xfrm>
          <a:prstGeom prst="roundRect">
            <a:avLst>
              <a:gd name="adj" fmla="val 3000"/>
            </a:avLst>
          </a:prstGeom>
          <a:solidFill>
            <a:srgbClr val="F2F2F2"/>
          </a:solidFill>
          <a:ln>
            <a:noFill/>
          </a:ln>
        </p:spPr>
        <p:txBody>
          <a:bodyPr wrap="square" lIns="155000" tIns="125000" rIns="135000" bIns="100000" rtlCol="0" anchor="t"/>
          <a:lstStyle/>
          <a:p>
            <a:pPr marL="0" indent="0">
              <a:lnSpc>
                <a:spcPct val="100000"/>
              </a:lnSpc>
              <a:buNone/>
            </a:pPr>
            <a:r>
              <a:rPr lang="es-UY" sz="1400" b="1" dirty="0">
                <a:solidFill>
                  <a:srgbClr val="D04A02"/>
                </a:solidFill>
                <a:latin typeface="Arial" pitchFamily="34" charset="0"/>
                <a:cs typeface="Arial"/>
              </a:rPr>
              <a:t>CÓMO EMPEZAR</a:t>
            </a:r>
          </a:p>
          <a:p>
            <a:pPr marL="0" indent="0">
              <a:lnSpc>
                <a:spcPct val="100000"/>
              </a:lnSpc>
              <a:spcBef>
                <a:spcPts val="150"/>
              </a:spcBef>
              <a:buNone/>
            </a:pPr>
            <a:r>
              <a:rPr lang="es-UY" sz="1200" b="1" dirty="0">
                <a:solidFill>
                  <a:srgbClr val="262626"/>
                </a:solidFill>
                <a:latin typeface="Arial" pitchFamily="34" charset="0"/>
                <a:cs typeface="Arial"/>
              </a:rPr>
              <a:t>Ola 2 — años 2-4 / Riesgo: Medio-Alto</a:t>
            </a:r>
          </a:p>
          <a:p>
            <a:pPr marL="0" indent="0">
              <a:lnSpc>
                <a:spcPct val="100000"/>
              </a:lnSpc>
              <a:spcBef>
                <a:spcPts val="500"/>
              </a:spcBef>
              <a:buNone/>
            </a:pPr>
            <a:r>
              <a:rPr lang="es-UY" sz="1200" b="1" dirty="0">
                <a:solidFill>
                  <a:srgbClr val="404040"/>
                </a:solidFill>
                <a:latin typeface="Arial" pitchFamily="34" charset="0"/>
                <a:cs typeface="Arial"/>
              </a:rPr>
              <a:t>Primeras acciones (bajo costo):</a:t>
            </a:r>
          </a:p>
          <a:p>
            <a:pPr marL="171450" indent="-171450">
              <a:lnSpc>
                <a:spcPct val="100000"/>
              </a:lnSpc>
              <a:spcBef>
                <a:spcPts val="280"/>
              </a:spcBef>
              <a:buClr>
                <a:srgbClr val="D04A02"/>
              </a:buClr>
              <a:buFont typeface="Arial"/>
              <a:buChar char="•"/>
            </a:pPr>
            <a:r>
              <a:rPr lang="es-UY" sz="1200" dirty="0">
                <a:solidFill>
                  <a:srgbClr val="404040"/>
                </a:solidFill>
                <a:latin typeface="Arial" pitchFamily="34" charset="0"/>
                <a:cs typeface="Arial"/>
              </a:rPr>
              <a:t>Estudios de factibilidad de </a:t>
            </a:r>
            <a:r>
              <a:rPr lang="es-UY" sz="1200" dirty="0" err="1">
                <a:solidFill>
                  <a:srgbClr val="404040"/>
                </a:solidFill>
                <a:latin typeface="Arial" pitchFamily="34" charset="0"/>
                <a:cs typeface="Arial"/>
              </a:rPr>
              <a:t>biorefinerías</a:t>
            </a:r>
            <a:r>
              <a:rPr lang="es-UY" sz="1200" dirty="0">
                <a:solidFill>
                  <a:srgbClr val="404040"/>
                </a:solidFill>
                <a:latin typeface="Arial" pitchFamily="34" charset="0"/>
                <a:cs typeface="Arial"/>
              </a:rPr>
              <a:t>.</a:t>
            </a:r>
          </a:p>
          <a:p>
            <a:pPr marL="171450" indent="-171450">
              <a:lnSpc>
                <a:spcPct val="100000"/>
              </a:lnSpc>
              <a:spcBef>
                <a:spcPts val="220"/>
              </a:spcBef>
              <a:buClr>
                <a:srgbClr val="D04A02"/>
              </a:buClr>
              <a:buFont typeface="Arial"/>
              <a:buChar char="•"/>
            </a:pPr>
            <a:r>
              <a:rPr lang="es-UY" sz="1200" dirty="0">
                <a:solidFill>
                  <a:srgbClr val="404040"/>
                </a:solidFill>
                <a:latin typeface="Arial" pitchFamily="34" charset="0"/>
                <a:cs typeface="Arial"/>
              </a:rPr>
              <a:t>Normas de construcción en madera.</a:t>
            </a:r>
          </a:p>
          <a:p>
            <a:pPr marL="171450" indent="-171450">
              <a:lnSpc>
                <a:spcPct val="100000"/>
              </a:lnSpc>
              <a:spcBef>
                <a:spcPts val="220"/>
              </a:spcBef>
              <a:buClr>
                <a:srgbClr val="D04A02"/>
              </a:buClr>
              <a:buFont typeface="Arial"/>
              <a:buChar char="•"/>
            </a:pPr>
            <a:r>
              <a:rPr lang="es-UY" sz="1200" dirty="0">
                <a:solidFill>
                  <a:srgbClr val="404040"/>
                </a:solidFill>
                <a:latin typeface="Arial" pitchFamily="34" charset="0"/>
                <a:cs typeface="Arial"/>
              </a:rPr>
              <a:t>Certificación forestal sostenible.</a:t>
            </a:r>
          </a:p>
          <a:p>
            <a:pPr marL="0" indent="0">
              <a:lnSpc>
                <a:spcPct val="100000"/>
              </a:lnSpc>
              <a:spcBef>
                <a:spcPts val="450"/>
              </a:spcBef>
              <a:buNone/>
            </a:pPr>
            <a:r>
              <a:rPr lang="es-UY" sz="1100" i="1" dirty="0">
                <a:solidFill>
                  <a:srgbClr val="595959"/>
                </a:solidFill>
                <a:latin typeface="Arial" pitchFamily="34" charset="0"/>
                <a:cs typeface="Arial"/>
              </a:rPr>
              <a:t>Requiere H3 + H5 + H7 activos primero.</a:t>
            </a:r>
          </a:p>
        </p:txBody>
      </p:sp>
      <p:sp>
        <p:nvSpPr>
          <p:cNvPr id="313" name="arr4"/>
          <p:cNvSpPr/>
          <p:nvPr/>
        </p:nvSpPr>
        <p:spPr>
          <a:xfrm>
            <a:off x="9195000" y="3945000"/>
            <a:ext cx="170000" cy="230000"/>
          </a:xfrm>
          <a:prstGeom prst="rightArrow">
            <a:avLst>
              <a:gd name="adj1" fmla="val 50000"/>
              <a:gd name="adj2" fmla="val 50000"/>
            </a:avLst>
          </a:prstGeom>
          <a:solidFill>
            <a:srgbClr val="CCCCCC"/>
          </a:solidFill>
          <a:ln>
            <a:noFill/>
          </a:ln>
        </p:spPr>
        <p:txBody>
          <a:bodyPr/>
          <a:lstStyle/>
          <a:p>
            <a:endParaRPr/>
          </a:p>
        </p:txBody>
      </p:sp>
      <p:sp>
        <p:nvSpPr>
          <p:cNvPr id="305" name="S3 Metrica"/>
          <p:cNvSpPr/>
          <p:nvPr/>
        </p:nvSpPr>
        <p:spPr>
          <a:xfrm>
            <a:off x="9400000" y="1730000"/>
            <a:ext cx="2010000" cy="4660000"/>
          </a:xfrm>
          <a:prstGeom prst="roundRect">
            <a:avLst>
              <a:gd name="adj" fmla="val 3000"/>
            </a:avLst>
          </a:prstGeom>
          <a:solidFill>
            <a:srgbClr val="F2F2F2"/>
          </a:solidFill>
          <a:ln>
            <a:noFill/>
          </a:ln>
        </p:spPr>
        <p:txBody>
          <a:bodyPr wrap="square" lIns="155000" tIns="125000" rIns="135000" bIns="100000" rtlCol="0" anchor="t"/>
          <a:lstStyle/>
          <a:p>
            <a:pPr marL="0" indent="0">
              <a:lnSpc>
                <a:spcPct val="100000"/>
              </a:lnSpc>
              <a:buNone/>
            </a:pPr>
            <a:r>
              <a:rPr lang="es-UY" sz="1400" b="1" dirty="0">
                <a:solidFill>
                  <a:srgbClr val="D04A02"/>
                </a:solidFill>
                <a:latin typeface="Arial" pitchFamily="34" charset="0"/>
                <a:cs typeface="Arial"/>
              </a:rPr>
              <a:t>CÓMO MEDIR</a:t>
            </a:r>
          </a:p>
          <a:p>
            <a:pPr marL="0" indent="0">
              <a:lnSpc>
                <a:spcPct val="100000"/>
              </a:lnSpc>
              <a:spcBef>
                <a:spcPts val="150"/>
              </a:spcBef>
              <a:buNone/>
            </a:pPr>
            <a:r>
              <a:rPr lang="es-UY" sz="1200" b="1" dirty="0">
                <a:solidFill>
                  <a:srgbClr val="404040"/>
                </a:solidFill>
                <a:latin typeface="Arial" pitchFamily="34" charset="0"/>
                <a:cs typeface="Arial"/>
              </a:rPr>
              <a:t>Valor agregado exportado</a:t>
            </a:r>
          </a:p>
          <a:p>
            <a:pPr marL="0" indent="0">
              <a:lnSpc>
                <a:spcPct val="100000"/>
              </a:lnSpc>
              <a:spcBef>
                <a:spcPts val="50"/>
              </a:spcBef>
              <a:buNone/>
            </a:pPr>
            <a:r>
              <a:rPr lang="es-UY" sz="1200" b="1" dirty="0">
                <a:solidFill>
                  <a:srgbClr val="404040"/>
                </a:solidFill>
                <a:latin typeface="Arial" pitchFamily="34" charset="0"/>
                <a:cs typeface="Arial"/>
              </a:rPr>
              <a:t>de la industria de la madera</a:t>
            </a:r>
          </a:p>
          <a:p>
            <a:pPr marL="0" indent="0">
              <a:lnSpc>
                <a:spcPct val="100000"/>
              </a:lnSpc>
              <a:spcBef>
                <a:spcPts val="80"/>
              </a:spcBef>
              <a:buNone/>
            </a:pPr>
            <a:r>
              <a:rPr lang="es-UY" sz="1200" i="1" dirty="0">
                <a:solidFill>
                  <a:srgbClr val="595959"/>
                </a:solidFill>
                <a:latin typeface="Arial" pitchFamily="34" charset="0"/>
                <a:cs typeface="Arial"/>
              </a:rPr>
              <a:t>(excluyendo celulosa)</a:t>
            </a:r>
          </a:p>
          <a:p>
            <a:pPr marL="0" indent="0">
              <a:lnSpc>
                <a:spcPct val="100000"/>
              </a:lnSpc>
              <a:spcBef>
                <a:spcPts val="500"/>
              </a:spcBef>
              <a:buNone/>
            </a:pPr>
            <a:r>
              <a:rPr lang="es-UY" sz="2000" b="1" dirty="0">
                <a:solidFill>
                  <a:srgbClr val="D04A02"/>
                </a:solidFill>
                <a:latin typeface="Arial" pitchFamily="34" charset="0"/>
                <a:cs typeface="Arial"/>
              </a:rPr>
              <a:t>Hoy: casi cero.</a:t>
            </a:r>
          </a:p>
          <a:p>
            <a:pPr marL="0" indent="0">
              <a:lnSpc>
                <a:spcPct val="100000"/>
              </a:lnSpc>
              <a:spcBef>
                <a:spcPts val="200"/>
              </a:spcBef>
              <a:buNone/>
            </a:pPr>
            <a:r>
              <a:rPr lang="es-UY" sz="1200" i="1" dirty="0">
                <a:solidFill>
                  <a:srgbClr val="595959"/>
                </a:solidFill>
                <a:latin typeface="Arial" pitchFamily="34" charset="0"/>
                <a:cs typeface="Arial"/>
              </a:rPr>
              <a:t>Ese es el punto de partida — y la oportunidad.</a:t>
            </a:r>
          </a:p>
          <a:p>
            <a:pPr marL="0" indent="0">
              <a:lnSpc>
                <a:spcPct val="100000"/>
              </a:lnSpc>
              <a:spcBef>
                <a:spcPts val="500"/>
              </a:spcBef>
              <a:buNone/>
            </a:pPr>
            <a:r>
              <a:rPr lang="es-UY" sz="1100" dirty="0">
                <a:solidFill>
                  <a:srgbClr val="595959"/>
                </a:solidFill>
                <a:latin typeface="Arial" pitchFamily="34" charset="0"/>
                <a:cs typeface="Arial"/>
              </a:rPr>
              <a:t>+ participación de S3 en canasta exportadora total.</a:t>
            </a:r>
          </a:p>
        </p:txBody>
      </p:sp>
      <p:sp>
        <p:nvSpPr>
          <p:cNvPr id="41" name="Text 38">
            <a:extLst>
              <a:ext uri="{FF2B5EF4-FFF2-40B4-BE49-F238E27FC236}">
                <a16:creationId xmlns:a16="http://schemas.microsoft.com/office/drawing/2014/main" id="{2FD5D7AC-A792-B941-05F2-6E25CBAF57A3}"/>
              </a:ext>
            </a:extLst>
          </p:cNvPr>
          <p:cNvSpPr/>
          <p:nvPr/>
        </p:nvSpPr>
        <p:spPr>
          <a:xfrm>
            <a:off x="457200" y="6473952"/>
            <a:ext cx="1828800" cy="274320"/>
          </a:xfrm>
          <a:prstGeom prst="rect">
            <a:avLst/>
          </a:prstGeom>
          <a:noFill/>
          <a:ln/>
        </p:spPr>
        <p:txBody>
          <a:bodyPr wrap="square" lIns="0" tIns="0" rIns="0" bIns="0" rtlCol="0" anchor="ctr"/>
          <a:lstStyle/>
          <a:p>
            <a:pPr marL="0" indent="0">
              <a:buNone/>
            </a:pPr>
            <a:r>
              <a:rPr lang="en-US" sz="1000">
                <a:solidFill>
                  <a:srgbClr val="7F7F7F"/>
                </a:solidFill>
                <a:latin typeface="Arial" pitchFamily="34" charset="0"/>
                <a:ea typeface="Arial" pitchFamily="34" charset="-122"/>
                <a:cs typeface="Arial" pitchFamily="34" charset="-120"/>
              </a:rPr>
              <a:t>PwC</a:t>
            </a:r>
            <a:endParaRPr lang="en-US" sz="1000"/>
          </a:p>
        </p:txBody>
      </p:sp>
      <p:sp>
        <p:nvSpPr>
          <p:cNvPr id="42" name="Text 39">
            <a:extLst>
              <a:ext uri="{FF2B5EF4-FFF2-40B4-BE49-F238E27FC236}">
                <a16:creationId xmlns:a16="http://schemas.microsoft.com/office/drawing/2014/main" id="{1AF13FC0-5B88-CCD7-E61A-3B5CECBF8359}"/>
              </a:ext>
            </a:extLst>
          </p:cNvPr>
          <p:cNvSpPr/>
          <p:nvPr/>
        </p:nvSpPr>
        <p:spPr>
          <a:xfrm>
            <a:off x="11277295" y="6473952"/>
            <a:ext cx="411480" cy="274320"/>
          </a:xfrm>
          <a:prstGeom prst="rect">
            <a:avLst/>
          </a:prstGeom>
          <a:noFill/>
          <a:ln/>
        </p:spPr>
        <p:txBody>
          <a:bodyPr wrap="square" lIns="0" tIns="0" rIns="0" bIns="0" rtlCol="0" anchor="ctr"/>
          <a:lstStyle/>
          <a:p>
            <a:pPr marL="0" indent="0" algn="r">
              <a:buNone/>
            </a:pPr>
            <a:endParaRPr lang="en-US" sz="1000"/>
          </a:p>
        </p:txBody>
      </p:sp>
    </p:spTree>
    <p:extLst>
      <p:ext uri="{BB962C8B-B14F-4D97-AF65-F5344CB8AC3E}">
        <p14:creationId xmlns:p14="http://schemas.microsoft.com/office/powerpoint/2010/main" val="17571785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name="Slide 10">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0" y="0"/>
            <a:ext cx="12191695" cy="1097280"/>
          </a:xfrm>
          <a:prstGeom prst="rect">
            <a:avLst/>
          </a:prstGeom>
          <a:solidFill>
            <a:srgbClr val="F2F2F2"/>
          </a:solidFill>
          <a:ln/>
        </p:spPr>
        <p:txBody>
          <a:bodyPr/>
          <a:lstStyle/>
          <a:p>
            <a:endParaRPr lang="en-US"/>
          </a:p>
        </p:txBody>
      </p:sp>
      <p:sp>
        <p:nvSpPr>
          <p:cNvPr id="3" name="Text 1"/>
          <p:cNvSpPr/>
          <p:nvPr/>
        </p:nvSpPr>
        <p:spPr>
          <a:xfrm>
            <a:off x="502920" y="146304"/>
            <a:ext cx="7680960" cy="822960"/>
          </a:xfrm>
          <a:prstGeom prst="rect">
            <a:avLst/>
          </a:prstGeom>
          <a:noFill/>
          <a:ln/>
        </p:spPr>
        <p:txBody>
          <a:bodyPr wrap="square" lIns="0" tIns="0" rIns="0" bIns="0" rtlCol="0" anchor="ctr"/>
          <a:lstStyle/>
          <a:p>
            <a:pPr marL="0" indent="0">
              <a:lnSpc>
                <a:spcPct val="98000"/>
              </a:lnSpc>
              <a:buNone/>
            </a:pPr>
            <a:r>
              <a:rPr lang="en-US" sz="2700">
                <a:solidFill>
                  <a:srgbClr val="262626"/>
                </a:solidFill>
                <a:latin typeface="Georgia" pitchFamily="34" charset="0"/>
                <a:ea typeface="Georgia" pitchFamily="34" charset="-122"/>
                <a:cs typeface="Georgia" pitchFamily="34" charset="-120"/>
              </a:rPr>
              <a:t>Vectores habilitadores (H1–H10)</a:t>
            </a:r>
            <a:endParaRPr lang="en-US" sz="2700"/>
          </a:p>
        </p:txBody>
      </p:sp>
      <p:sp>
        <p:nvSpPr>
          <p:cNvPr id="4" name="Shape 2"/>
          <p:cNvSpPr/>
          <p:nvPr/>
        </p:nvSpPr>
        <p:spPr>
          <a:xfrm rot="16200000">
            <a:off x="10378440" y="182880"/>
            <a:ext cx="164592" cy="164592"/>
          </a:xfrm>
          <a:prstGeom prst="triangle">
            <a:avLst/>
          </a:prstGeom>
          <a:solidFill>
            <a:srgbClr val="D04A02"/>
          </a:solidFill>
          <a:ln/>
        </p:spPr>
        <p:txBody>
          <a:bodyPr/>
          <a:lstStyle/>
          <a:p>
            <a:endParaRPr lang="en-US"/>
          </a:p>
        </p:txBody>
      </p:sp>
      <p:sp>
        <p:nvSpPr>
          <p:cNvPr id="5" name="Shape 3"/>
          <p:cNvSpPr/>
          <p:nvPr/>
        </p:nvSpPr>
        <p:spPr>
          <a:xfrm rot="16200000">
            <a:off x="10607040" y="182880"/>
            <a:ext cx="164592" cy="164592"/>
          </a:xfrm>
          <a:prstGeom prst="triangle">
            <a:avLst/>
          </a:prstGeom>
          <a:solidFill>
            <a:srgbClr val="F26B43"/>
          </a:solidFill>
          <a:ln/>
        </p:spPr>
        <p:txBody>
          <a:bodyPr/>
          <a:lstStyle/>
          <a:p>
            <a:endParaRPr lang="en-US"/>
          </a:p>
        </p:txBody>
      </p:sp>
      <p:sp>
        <p:nvSpPr>
          <p:cNvPr id="6" name="Shape 4"/>
          <p:cNvSpPr/>
          <p:nvPr/>
        </p:nvSpPr>
        <p:spPr>
          <a:xfrm rot="16200000">
            <a:off x="10835640" y="182880"/>
            <a:ext cx="164592" cy="164592"/>
          </a:xfrm>
          <a:prstGeom prst="triangle">
            <a:avLst/>
          </a:prstGeom>
          <a:solidFill>
            <a:srgbClr val="EB8C00"/>
          </a:solidFill>
          <a:ln/>
        </p:spPr>
        <p:txBody>
          <a:bodyPr/>
          <a:lstStyle/>
          <a:p>
            <a:endParaRPr lang="en-US"/>
          </a:p>
        </p:txBody>
      </p:sp>
      <p:sp>
        <p:nvSpPr>
          <p:cNvPr id="7" name="Shape 5"/>
          <p:cNvSpPr/>
          <p:nvPr/>
        </p:nvSpPr>
        <p:spPr>
          <a:xfrm rot="16200000">
            <a:off x="11064240" y="182880"/>
            <a:ext cx="164592" cy="164592"/>
          </a:xfrm>
          <a:prstGeom prst="triangle">
            <a:avLst/>
          </a:prstGeom>
          <a:solidFill>
            <a:srgbClr val="D04A02"/>
          </a:solidFill>
          <a:ln/>
        </p:spPr>
        <p:txBody>
          <a:bodyPr/>
          <a:lstStyle/>
          <a:p>
            <a:endParaRPr lang="en-US"/>
          </a:p>
        </p:txBody>
      </p:sp>
      <p:sp>
        <p:nvSpPr>
          <p:cNvPr id="8" name="Shape 6"/>
          <p:cNvSpPr/>
          <p:nvPr/>
        </p:nvSpPr>
        <p:spPr>
          <a:xfrm rot="16200000">
            <a:off x="11292840" y="182880"/>
            <a:ext cx="164592" cy="164592"/>
          </a:xfrm>
          <a:prstGeom prst="triangle">
            <a:avLst/>
          </a:prstGeom>
          <a:solidFill>
            <a:srgbClr val="7F7F7F"/>
          </a:solidFill>
          <a:ln/>
        </p:spPr>
        <p:txBody>
          <a:bodyPr/>
          <a:lstStyle/>
          <a:p>
            <a:endParaRPr lang="en-US"/>
          </a:p>
        </p:txBody>
      </p:sp>
      <p:sp>
        <p:nvSpPr>
          <p:cNvPr id="9" name="Shape 7"/>
          <p:cNvSpPr/>
          <p:nvPr/>
        </p:nvSpPr>
        <p:spPr>
          <a:xfrm rot="16200000">
            <a:off x="11521440" y="182880"/>
            <a:ext cx="164592" cy="164592"/>
          </a:xfrm>
          <a:prstGeom prst="triangle">
            <a:avLst/>
          </a:prstGeom>
          <a:solidFill>
            <a:srgbClr val="F26B43"/>
          </a:solidFill>
          <a:ln/>
        </p:spPr>
        <p:txBody>
          <a:bodyPr/>
          <a:lstStyle/>
          <a:p>
            <a:endParaRPr lang="en-US"/>
          </a:p>
        </p:txBody>
      </p:sp>
      <p:sp>
        <p:nvSpPr>
          <p:cNvPr id="10" name="Shape 8"/>
          <p:cNvSpPr/>
          <p:nvPr/>
        </p:nvSpPr>
        <p:spPr>
          <a:xfrm rot="16200000">
            <a:off x="10378440" y="411480"/>
            <a:ext cx="164592" cy="164592"/>
          </a:xfrm>
          <a:prstGeom prst="triangle">
            <a:avLst/>
          </a:prstGeom>
          <a:solidFill>
            <a:srgbClr val="EB8C00"/>
          </a:solidFill>
          <a:ln/>
        </p:spPr>
        <p:txBody>
          <a:bodyPr/>
          <a:lstStyle/>
          <a:p>
            <a:endParaRPr lang="en-US"/>
          </a:p>
        </p:txBody>
      </p:sp>
      <p:sp>
        <p:nvSpPr>
          <p:cNvPr id="11" name="Shape 9"/>
          <p:cNvSpPr/>
          <p:nvPr/>
        </p:nvSpPr>
        <p:spPr>
          <a:xfrm rot="16200000">
            <a:off x="10607040" y="411480"/>
            <a:ext cx="164592" cy="164592"/>
          </a:xfrm>
          <a:prstGeom prst="triangle">
            <a:avLst/>
          </a:prstGeom>
          <a:solidFill>
            <a:srgbClr val="D04A02"/>
          </a:solidFill>
          <a:ln/>
        </p:spPr>
        <p:txBody>
          <a:bodyPr/>
          <a:lstStyle/>
          <a:p>
            <a:endParaRPr lang="en-US"/>
          </a:p>
        </p:txBody>
      </p:sp>
      <p:sp>
        <p:nvSpPr>
          <p:cNvPr id="12" name="Shape 10"/>
          <p:cNvSpPr/>
          <p:nvPr/>
        </p:nvSpPr>
        <p:spPr>
          <a:xfrm rot="16200000">
            <a:off x="10835640" y="411480"/>
            <a:ext cx="164592" cy="164592"/>
          </a:xfrm>
          <a:prstGeom prst="triangle">
            <a:avLst/>
          </a:prstGeom>
          <a:solidFill>
            <a:srgbClr val="7F7F7F"/>
          </a:solidFill>
          <a:ln/>
        </p:spPr>
        <p:txBody>
          <a:bodyPr/>
          <a:lstStyle/>
          <a:p>
            <a:endParaRPr lang="en-US"/>
          </a:p>
        </p:txBody>
      </p:sp>
      <p:sp>
        <p:nvSpPr>
          <p:cNvPr id="13" name="Shape 11"/>
          <p:cNvSpPr/>
          <p:nvPr/>
        </p:nvSpPr>
        <p:spPr>
          <a:xfrm rot="16200000">
            <a:off x="11064240" y="411480"/>
            <a:ext cx="164592" cy="164592"/>
          </a:xfrm>
          <a:prstGeom prst="triangle">
            <a:avLst/>
          </a:prstGeom>
          <a:solidFill>
            <a:srgbClr val="F26B43"/>
          </a:solidFill>
          <a:ln/>
        </p:spPr>
        <p:txBody>
          <a:bodyPr/>
          <a:lstStyle/>
          <a:p>
            <a:endParaRPr lang="en-US"/>
          </a:p>
        </p:txBody>
      </p:sp>
      <p:sp>
        <p:nvSpPr>
          <p:cNvPr id="14" name="Shape 12"/>
          <p:cNvSpPr/>
          <p:nvPr/>
        </p:nvSpPr>
        <p:spPr>
          <a:xfrm rot="16200000">
            <a:off x="11292840" y="411480"/>
            <a:ext cx="164592" cy="164592"/>
          </a:xfrm>
          <a:prstGeom prst="triangle">
            <a:avLst/>
          </a:prstGeom>
          <a:solidFill>
            <a:srgbClr val="D04A02"/>
          </a:solidFill>
          <a:ln/>
        </p:spPr>
        <p:txBody>
          <a:bodyPr/>
          <a:lstStyle/>
          <a:p>
            <a:endParaRPr lang="en-US"/>
          </a:p>
        </p:txBody>
      </p:sp>
      <p:sp>
        <p:nvSpPr>
          <p:cNvPr id="15" name="Shape 13"/>
          <p:cNvSpPr/>
          <p:nvPr/>
        </p:nvSpPr>
        <p:spPr>
          <a:xfrm rot="16200000">
            <a:off x="11521440" y="411480"/>
            <a:ext cx="164592" cy="164592"/>
          </a:xfrm>
          <a:prstGeom prst="triangle">
            <a:avLst/>
          </a:prstGeom>
          <a:solidFill>
            <a:srgbClr val="F26B43"/>
          </a:solidFill>
          <a:ln/>
        </p:spPr>
        <p:txBody>
          <a:bodyPr/>
          <a:lstStyle/>
          <a:p>
            <a:endParaRPr lang="en-US"/>
          </a:p>
        </p:txBody>
      </p:sp>
      <p:sp>
        <p:nvSpPr>
          <p:cNvPr id="16" name="Shape 14"/>
          <p:cNvSpPr/>
          <p:nvPr/>
        </p:nvSpPr>
        <p:spPr>
          <a:xfrm rot="16200000">
            <a:off x="10378440" y="640080"/>
            <a:ext cx="164592" cy="164592"/>
          </a:xfrm>
          <a:prstGeom prst="triangle">
            <a:avLst/>
          </a:prstGeom>
          <a:solidFill>
            <a:srgbClr val="7F7F7F"/>
          </a:solidFill>
          <a:ln/>
        </p:spPr>
        <p:txBody>
          <a:bodyPr/>
          <a:lstStyle/>
          <a:p>
            <a:endParaRPr lang="en-US"/>
          </a:p>
        </p:txBody>
      </p:sp>
      <p:sp>
        <p:nvSpPr>
          <p:cNvPr id="17" name="Shape 15"/>
          <p:cNvSpPr/>
          <p:nvPr/>
        </p:nvSpPr>
        <p:spPr>
          <a:xfrm rot="16200000">
            <a:off x="10607040" y="640080"/>
            <a:ext cx="164592" cy="164592"/>
          </a:xfrm>
          <a:prstGeom prst="triangle">
            <a:avLst/>
          </a:prstGeom>
          <a:solidFill>
            <a:srgbClr val="F26B43"/>
          </a:solidFill>
          <a:ln/>
        </p:spPr>
        <p:txBody>
          <a:bodyPr/>
          <a:lstStyle/>
          <a:p>
            <a:endParaRPr lang="en-US"/>
          </a:p>
        </p:txBody>
      </p:sp>
      <p:sp>
        <p:nvSpPr>
          <p:cNvPr id="18" name="Shape 16"/>
          <p:cNvSpPr/>
          <p:nvPr/>
        </p:nvSpPr>
        <p:spPr>
          <a:xfrm rot="16200000">
            <a:off x="10835640" y="640080"/>
            <a:ext cx="164592" cy="164592"/>
          </a:xfrm>
          <a:prstGeom prst="triangle">
            <a:avLst/>
          </a:prstGeom>
          <a:solidFill>
            <a:srgbClr val="D04A02"/>
          </a:solidFill>
          <a:ln/>
        </p:spPr>
        <p:txBody>
          <a:bodyPr/>
          <a:lstStyle/>
          <a:p>
            <a:endParaRPr lang="en-US"/>
          </a:p>
        </p:txBody>
      </p:sp>
      <p:sp>
        <p:nvSpPr>
          <p:cNvPr id="19" name="Shape 17"/>
          <p:cNvSpPr/>
          <p:nvPr/>
        </p:nvSpPr>
        <p:spPr>
          <a:xfrm rot="16200000">
            <a:off x="11064240" y="640080"/>
            <a:ext cx="164592" cy="164592"/>
          </a:xfrm>
          <a:prstGeom prst="triangle">
            <a:avLst/>
          </a:prstGeom>
          <a:solidFill>
            <a:srgbClr val="F26B43"/>
          </a:solidFill>
          <a:ln/>
        </p:spPr>
        <p:txBody>
          <a:bodyPr/>
          <a:lstStyle/>
          <a:p>
            <a:endParaRPr lang="en-US"/>
          </a:p>
        </p:txBody>
      </p:sp>
      <p:sp>
        <p:nvSpPr>
          <p:cNvPr id="20" name="Shape 18"/>
          <p:cNvSpPr/>
          <p:nvPr/>
        </p:nvSpPr>
        <p:spPr>
          <a:xfrm rot="16200000">
            <a:off x="11292840" y="640080"/>
            <a:ext cx="164592" cy="164592"/>
          </a:xfrm>
          <a:prstGeom prst="triangle">
            <a:avLst/>
          </a:prstGeom>
          <a:solidFill>
            <a:srgbClr val="EB8C00"/>
          </a:solidFill>
          <a:ln/>
        </p:spPr>
        <p:txBody>
          <a:bodyPr/>
          <a:lstStyle/>
          <a:p>
            <a:endParaRPr lang="en-US"/>
          </a:p>
        </p:txBody>
      </p:sp>
      <p:sp>
        <p:nvSpPr>
          <p:cNvPr id="21" name="Shape 19"/>
          <p:cNvSpPr/>
          <p:nvPr/>
        </p:nvSpPr>
        <p:spPr>
          <a:xfrm rot="16200000">
            <a:off x="11521440" y="640080"/>
            <a:ext cx="164592" cy="164592"/>
          </a:xfrm>
          <a:prstGeom prst="triangle">
            <a:avLst/>
          </a:prstGeom>
          <a:solidFill>
            <a:srgbClr val="D04A02"/>
          </a:solidFill>
          <a:ln/>
        </p:spPr>
        <p:txBody>
          <a:bodyPr/>
          <a:lstStyle/>
          <a:p>
            <a:endParaRPr lang="en-US"/>
          </a:p>
        </p:txBody>
      </p:sp>
      <p:sp>
        <p:nvSpPr>
          <p:cNvPr id="22" name="Shape 20"/>
          <p:cNvSpPr/>
          <p:nvPr/>
        </p:nvSpPr>
        <p:spPr>
          <a:xfrm rot="16200000">
            <a:off x="10378440" y="868680"/>
            <a:ext cx="164592" cy="164592"/>
          </a:xfrm>
          <a:prstGeom prst="triangle">
            <a:avLst/>
          </a:prstGeom>
          <a:solidFill>
            <a:srgbClr val="D04A02"/>
          </a:solidFill>
          <a:ln/>
        </p:spPr>
        <p:txBody>
          <a:bodyPr/>
          <a:lstStyle/>
          <a:p>
            <a:endParaRPr lang="en-US"/>
          </a:p>
        </p:txBody>
      </p:sp>
      <p:sp>
        <p:nvSpPr>
          <p:cNvPr id="23" name="Shape 21"/>
          <p:cNvSpPr/>
          <p:nvPr/>
        </p:nvSpPr>
        <p:spPr>
          <a:xfrm rot="16200000">
            <a:off x="10607040" y="868680"/>
            <a:ext cx="164592" cy="164592"/>
          </a:xfrm>
          <a:prstGeom prst="triangle">
            <a:avLst/>
          </a:prstGeom>
          <a:solidFill>
            <a:srgbClr val="F26B43"/>
          </a:solidFill>
          <a:ln/>
        </p:spPr>
        <p:txBody>
          <a:bodyPr/>
          <a:lstStyle/>
          <a:p>
            <a:endParaRPr lang="en-US"/>
          </a:p>
        </p:txBody>
      </p:sp>
      <p:sp>
        <p:nvSpPr>
          <p:cNvPr id="24" name="Shape 22"/>
          <p:cNvSpPr/>
          <p:nvPr/>
        </p:nvSpPr>
        <p:spPr>
          <a:xfrm rot="16200000">
            <a:off x="10835640" y="868680"/>
            <a:ext cx="164592" cy="164592"/>
          </a:xfrm>
          <a:prstGeom prst="triangle">
            <a:avLst/>
          </a:prstGeom>
          <a:solidFill>
            <a:srgbClr val="EB8C00"/>
          </a:solidFill>
          <a:ln/>
        </p:spPr>
        <p:txBody>
          <a:bodyPr/>
          <a:lstStyle/>
          <a:p>
            <a:endParaRPr lang="en-US"/>
          </a:p>
        </p:txBody>
      </p:sp>
      <p:sp>
        <p:nvSpPr>
          <p:cNvPr id="25" name="Shape 23"/>
          <p:cNvSpPr/>
          <p:nvPr/>
        </p:nvSpPr>
        <p:spPr>
          <a:xfrm rot="16200000">
            <a:off x="11064240" y="868680"/>
            <a:ext cx="164592" cy="164592"/>
          </a:xfrm>
          <a:prstGeom prst="triangle">
            <a:avLst/>
          </a:prstGeom>
          <a:solidFill>
            <a:srgbClr val="D04A02"/>
          </a:solidFill>
          <a:ln/>
        </p:spPr>
        <p:txBody>
          <a:bodyPr/>
          <a:lstStyle/>
          <a:p>
            <a:endParaRPr lang="en-US"/>
          </a:p>
        </p:txBody>
      </p:sp>
      <p:sp>
        <p:nvSpPr>
          <p:cNvPr id="26" name="Shape 24"/>
          <p:cNvSpPr/>
          <p:nvPr/>
        </p:nvSpPr>
        <p:spPr>
          <a:xfrm rot="16200000">
            <a:off x="11292840" y="868680"/>
            <a:ext cx="164592" cy="164592"/>
          </a:xfrm>
          <a:prstGeom prst="triangle">
            <a:avLst/>
          </a:prstGeom>
          <a:solidFill>
            <a:srgbClr val="7F7F7F"/>
          </a:solidFill>
          <a:ln/>
        </p:spPr>
        <p:txBody>
          <a:bodyPr/>
          <a:lstStyle/>
          <a:p>
            <a:endParaRPr lang="en-US"/>
          </a:p>
        </p:txBody>
      </p:sp>
      <p:sp>
        <p:nvSpPr>
          <p:cNvPr id="27" name="Shape 25"/>
          <p:cNvSpPr/>
          <p:nvPr/>
        </p:nvSpPr>
        <p:spPr>
          <a:xfrm rot="16200000">
            <a:off x="11521440" y="868680"/>
            <a:ext cx="164592" cy="164592"/>
          </a:xfrm>
          <a:prstGeom prst="triangle">
            <a:avLst/>
          </a:prstGeom>
          <a:solidFill>
            <a:srgbClr val="F26B43"/>
          </a:solidFill>
          <a:ln/>
        </p:spPr>
        <p:txBody>
          <a:bodyPr/>
          <a:lstStyle/>
          <a:p>
            <a:endParaRPr lang="en-US"/>
          </a:p>
        </p:txBody>
      </p:sp>
      <p:sp>
        <p:nvSpPr>
          <p:cNvPr id="28" name="Shape 26"/>
          <p:cNvSpPr/>
          <p:nvPr/>
        </p:nvSpPr>
        <p:spPr>
          <a:xfrm>
            <a:off x="0" y="1097280"/>
            <a:ext cx="12191695" cy="64008"/>
          </a:xfrm>
          <a:prstGeom prst="rect">
            <a:avLst/>
          </a:prstGeom>
          <a:solidFill>
            <a:srgbClr val="D04A02"/>
          </a:solidFill>
          <a:ln/>
        </p:spPr>
        <p:txBody>
          <a:bodyPr/>
          <a:lstStyle/>
          <a:p>
            <a:endParaRPr lang="en-US"/>
          </a:p>
        </p:txBody>
      </p:sp>
      <p:sp>
        <p:nvSpPr>
          <p:cNvPr id="29" name="Shape 27"/>
          <p:cNvSpPr/>
          <p:nvPr/>
        </p:nvSpPr>
        <p:spPr>
          <a:xfrm>
            <a:off x="502920" y="1371600"/>
            <a:ext cx="6126480" cy="475488"/>
          </a:xfrm>
          <a:prstGeom prst="homePlate">
            <a:avLst/>
          </a:prstGeom>
          <a:solidFill>
            <a:schemeClr val="tx2"/>
          </a:solidFill>
          <a:ln/>
        </p:spPr>
        <p:txBody>
          <a:bodyPr/>
          <a:lstStyle/>
          <a:p>
            <a:endParaRPr lang="en-US"/>
          </a:p>
        </p:txBody>
      </p:sp>
      <p:sp>
        <p:nvSpPr>
          <p:cNvPr id="30" name="Text 28"/>
          <p:cNvSpPr/>
          <p:nvPr/>
        </p:nvSpPr>
        <p:spPr>
          <a:xfrm>
            <a:off x="667512" y="1371600"/>
            <a:ext cx="5623560" cy="475488"/>
          </a:xfrm>
          <a:prstGeom prst="rect">
            <a:avLst/>
          </a:prstGeom>
          <a:noFill/>
          <a:ln/>
        </p:spPr>
        <p:txBody>
          <a:bodyPr wrap="square" lIns="0" tIns="0" rIns="0" bIns="0" rtlCol="0" anchor="ctr"/>
          <a:lstStyle/>
          <a:p>
            <a:pPr marL="0" indent="0">
              <a:buNone/>
            </a:pPr>
            <a:r>
              <a:rPr lang="en-US" sz="1500" b="1">
                <a:solidFill>
                  <a:srgbClr val="FFFFFF"/>
                </a:solidFill>
                <a:latin typeface="Arial" pitchFamily="34" charset="0"/>
                <a:ea typeface="Arial" pitchFamily="34" charset="-122"/>
                <a:cs typeface="Arial" pitchFamily="34" charset="-120"/>
              </a:rPr>
              <a:t>➔  Las condiciones transversales para que lo sectorial opere</a:t>
            </a:r>
            <a:endParaRPr lang="en-US" sz="1500"/>
          </a:p>
        </p:txBody>
      </p:sp>
      <p:sp>
        <p:nvSpPr>
          <p:cNvPr id="31" name="Shape 29"/>
          <p:cNvSpPr/>
          <p:nvPr/>
        </p:nvSpPr>
        <p:spPr>
          <a:xfrm>
            <a:off x="502920" y="2103120"/>
            <a:ext cx="3630168" cy="420624"/>
          </a:xfrm>
          <a:prstGeom prst="rect">
            <a:avLst/>
          </a:prstGeom>
          <a:solidFill>
            <a:schemeClr val="tx2"/>
          </a:solidFill>
          <a:ln/>
        </p:spPr>
        <p:txBody>
          <a:bodyPr/>
          <a:lstStyle/>
          <a:p>
            <a:endParaRPr lang="en-US"/>
          </a:p>
        </p:txBody>
      </p:sp>
      <p:sp>
        <p:nvSpPr>
          <p:cNvPr id="32" name="Text 30"/>
          <p:cNvSpPr/>
          <p:nvPr/>
        </p:nvSpPr>
        <p:spPr>
          <a:xfrm>
            <a:off x="667512" y="2103120"/>
            <a:ext cx="3355848" cy="420624"/>
          </a:xfrm>
          <a:prstGeom prst="rect">
            <a:avLst/>
          </a:prstGeom>
          <a:noFill/>
          <a:ln/>
        </p:spPr>
        <p:txBody>
          <a:bodyPr wrap="square" lIns="0" tIns="0" rIns="0" bIns="0" rtlCol="0" anchor="ctr"/>
          <a:lstStyle/>
          <a:p>
            <a:pPr marL="0" indent="0">
              <a:buNone/>
            </a:pPr>
            <a:r>
              <a:rPr lang="en-US" sz="1350" b="1">
                <a:solidFill>
                  <a:srgbClr val="FFFFFF"/>
                </a:solidFill>
                <a:latin typeface="Arial" pitchFamily="34" charset="0"/>
                <a:ea typeface="Arial" pitchFamily="34" charset="-122"/>
                <a:cs typeface="Arial" pitchFamily="34" charset="-120"/>
              </a:rPr>
              <a:t>Talento, conocimiento y capital</a:t>
            </a:r>
            <a:endParaRPr lang="en-US" sz="1350"/>
          </a:p>
        </p:txBody>
      </p:sp>
      <p:sp>
        <p:nvSpPr>
          <p:cNvPr id="33" name="Shape 31"/>
          <p:cNvSpPr/>
          <p:nvPr/>
        </p:nvSpPr>
        <p:spPr>
          <a:xfrm>
            <a:off x="502920" y="2523744"/>
            <a:ext cx="3630168" cy="2880360"/>
          </a:xfrm>
          <a:prstGeom prst="rect">
            <a:avLst/>
          </a:prstGeom>
          <a:solidFill>
            <a:srgbClr val="ECECEC"/>
          </a:solidFill>
          <a:ln/>
        </p:spPr>
        <p:txBody>
          <a:bodyPr/>
          <a:lstStyle/>
          <a:p>
            <a:endParaRPr lang="en-US"/>
          </a:p>
        </p:txBody>
      </p:sp>
      <p:sp>
        <p:nvSpPr>
          <p:cNvPr id="34" name="Shape 32"/>
          <p:cNvSpPr/>
          <p:nvPr/>
        </p:nvSpPr>
        <p:spPr>
          <a:xfrm>
            <a:off x="667512" y="2706624"/>
            <a:ext cx="457200" cy="310896"/>
          </a:xfrm>
          <a:prstGeom prst="roundRect">
            <a:avLst>
              <a:gd name="adj" fmla="val 14706"/>
            </a:avLst>
          </a:prstGeom>
          <a:solidFill>
            <a:schemeClr val="tx2"/>
          </a:solidFill>
          <a:ln/>
        </p:spPr>
        <p:txBody>
          <a:bodyPr/>
          <a:lstStyle/>
          <a:p>
            <a:endParaRPr lang="en-US"/>
          </a:p>
        </p:txBody>
      </p:sp>
      <p:sp>
        <p:nvSpPr>
          <p:cNvPr id="35" name="Text 33"/>
          <p:cNvSpPr/>
          <p:nvPr/>
        </p:nvSpPr>
        <p:spPr>
          <a:xfrm>
            <a:off x="667512" y="2706624"/>
            <a:ext cx="457200" cy="310896"/>
          </a:xfrm>
          <a:prstGeom prst="rect">
            <a:avLst/>
          </a:prstGeom>
          <a:noFill/>
          <a:ln/>
        </p:spPr>
        <p:txBody>
          <a:bodyPr wrap="square" lIns="0" tIns="0" rIns="0" bIns="0" rtlCol="0" anchor="ctr"/>
          <a:lstStyle/>
          <a:p>
            <a:pPr marL="0" indent="0" algn="ctr">
              <a:buNone/>
            </a:pPr>
            <a:r>
              <a:rPr lang="en-US" sz="1250" b="1">
                <a:solidFill>
                  <a:srgbClr val="FFFFFF"/>
                </a:solidFill>
                <a:latin typeface="Arial" pitchFamily="34" charset="0"/>
                <a:ea typeface="Arial" pitchFamily="34" charset="-122"/>
                <a:cs typeface="Arial" pitchFamily="34" charset="-120"/>
              </a:rPr>
              <a:t>H1</a:t>
            </a:r>
            <a:endParaRPr lang="en-US" sz="1250"/>
          </a:p>
        </p:txBody>
      </p:sp>
      <p:sp>
        <p:nvSpPr>
          <p:cNvPr id="36" name="Text 34"/>
          <p:cNvSpPr/>
          <p:nvPr/>
        </p:nvSpPr>
        <p:spPr>
          <a:xfrm>
            <a:off x="1234440" y="2670048"/>
            <a:ext cx="2761488" cy="292608"/>
          </a:xfrm>
          <a:prstGeom prst="rect">
            <a:avLst/>
          </a:prstGeom>
          <a:noFill/>
          <a:ln/>
        </p:spPr>
        <p:txBody>
          <a:bodyPr wrap="square" lIns="0" tIns="0" rIns="0" bIns="0" rtlCol="0" anchor="t"/>
          <a:lstStyle/>
          <a:p>
            <a:pPr marL="0" indent="0">
              <a:buNone/>
            </a:pPr>
            <a:r>
              <a:rPr lang="en-US" sz="1300" b="1">
                <a:solidFill>
                  <a:srgbClr val="262626"/>
                </a:solidFill>
                <a:latin typeface="Arial" pitchFamily="34" charset="0"/>
                <a:ea typeface="Arial" pitchFamily="34" charset="-122"/>
                <a:cs typeface="Arial" pitchFamily="34" charset="-120"/>
              </a:rPr>
              <a:t>Capital humano</a:t>
            </a:r>
            <a:endParaRPr lang="en-US" sz="1300"/>
          </a:p>
        </p:txBody>
      </p:sp>
      <p:sp>
        <p:nvSpPr>
          <p:cNvPr id="37" name="Text 35"/>
          <p:cNvSpPr/>
          <p:nvPr/>
        </p:nvSpPr>
        <p:spPr>
          <a:xfrm>
            <a:off x="1234440" y="2962656"/>
            <a:ext cx="2761488" cy="548640"/>
          </a:xfrm>
          <a:prstGeom prst="rect">
            <a:avLst/>
          </a:prstGeom>
          <a:noFill/>
          <a:ln/>
        </p:spPr>
        <p:txBody>
          <a:bodyPr wrap="square" lIns="0" tIns="0" rIns="0" bIns="0" rtlCol="0" anchor="t"/>
          <a:lstStyle/>
          <a:p>
            <a:pPr marL="0" indent="0">
              <a:lnSpc>
                <a:spcPct val="105000"/>
              </a:lnSpc>
              <a:buNone/>
            </a:pPr>
            <a:r>
              <a:rPr lang="en-US" sz="1050">
                <a:solidFill>
                  <a:srgbClr val="595959"/>
                </a:solidFill>
                <a:latin typeface="Arial" pitchFamily="34" charset="0"/>
                <a:ea typeface="Arial" pitchFamily="34" charset="-122"/>
                <a:cs typeface="Arial" pitchFamily="34" charset="-120"/>
              </a:rPr>
              <a:t>Formación dual alineada a los clústeres; cerrar la brecha educación-trabajo.</a:t>
            </a:r>
            <a:endParaRPr lang="en-US" sz="1050"/>
          </a:p>
        </p:txBody>
      </p:sp>
      <p:sp>
        <p:nvSpPr>
          <p:cNvPr id="38" name="Shape 36"/>
          <p:cNvSpPr/>
          <p:nvPr/>
        </p:nvSpPr>
        <p:spPr>
          <a:xfrm>
            <a:off x="667512" y="3639312"/>
            <a:ext cx="457200" cy="310896"/>
          </a:xfrm>
          <a:prstGeom prst="roundRect">
            <a:avLst>
              <a:gd name="adj" fmla="val 14706"/>
            </a:avLst>
          </a:prstGeom>
          <a:solidFill>
            <a:schemeClr val="tx2"/>
          </a:solidFill>
          <a:ln/>
        </p:spPr>
        <p:txBody>
          <a:bodyPr/>
          <a:lstStyle/>
          <a:p>
            <a:endParaRPr lang="en-US"/>
          </a:p>
        </p:txBody>
      </p:sp>
      <p:sp>
        <p:nvSpPr>
          <p:cNvPr id="39" name="Text 37"/>
          <p:cNvSpPr/>
          <p:nvPr/>
        </p:nvSpPr>
        <p:spPr>
          <a:xfrm>
            <a:off x="667512" y="3639312"/>
            <a:ext cx="457200" cy="310896"/>
          </a:xfrm>
          <a:prstGeom prst="rect">
            <a:avLst/>
          </a:prstGeom>
          <a:noFill/>
          <a:ln/>
        </p:spPr>
        <p:txBody>
          <a:bodyPr wrap="square" lIns="0" tIns="0" rIns="0" bIns="0" rtlCol="0" anchor="ctr"/>
          <a:lstStyle/>
          <a:p>
            <a:pPr marL="0" indent="0" algn="ctr">
              <a:buNone/>
            </a:pPr>
            <a:r>
              <a:rPr lang="en-US" sz="1250" b="1">
                <a:solidFill>
                  <a:srgbClr val="FFFFFF"/>
                </a:solidFill>
                <a:latin typeface="Arial" pitchFamily="34" charset="0"/>
                <a:ea typeface="Arial" pitchFamily="34" charset="-122"/>
                <a:cs typeface="Arial" pitchFamily="34" charset="-120"/>
              </a:rPr>
              <a:t>H2</a:t>
            </a:r>
            <a:endParaRPr lang="en-US" sz="1250"/>
          </a:p>
        </p:txBody>
      </p:sp>
      <p:sp>
        <p:nvSpPr>
          <p:cNvPr id="40" name="Text 38"/>
          <p:cNvSpPr/>
          <p:nvPr/>
        </p:nvSpPr>
        <p:spPr>
          <a:xfrm>
            <a:off x="1234440" y="3602736"/>
            <a:ext cx="2761488" cy="292608"/>
          </a:xfrm>
          <a:prstGeom prst="rect">
            <a:avLst/>
          </a:prstGeom>
          <a:noFill/>
          <a:ln/>
        </p:spPr>
        <p:txBody>
          <a:bodyPr wrap="square" lIns="0" tIns="0" rIns="0" bIns="0" rtlCol="0" anchor="t"/>
          <a:lstStyle/>
          <a:p>
            <a:pPr marL="0" indent="0">
              <a:buNone/>
            </a:pPr>
            <a:r>
              <a:rPr lang="en-US" sz="1300" b="1">
                <a:solidFill>
                  <a:srgbClr val="262626"/>
                </a:solidFill>
                <a:latin typeface="Arial" pitchFamily="34" charset="0"/>
                <a:ea typeface="Arial" pitchFamily="34" charset="-122"/>
                <a:cs typeface="Arial" pitchFamily="34" charset="-120"/>
              </a:rPr>
              <a:t>Innovación / CTI</a:t>
            </a:r>
            <a:endParaRPr lang="en-US" sz="1300"/>
          </a:p>
        </p:txBody>
      </p:sp>
      <p:sp>
        <p:nvSpPr>
          <p:cNvPr id="41" name="Text 39"/>
          <p:cNvSpPr/>
          <p:nvPr/>
        </p:nvSpPr>
        <p:spPr>
          <a:xfrm>
            <a:off x="1234440" y="3895344"/>
            <a:ext cx="2761488" cy="548640"/>
          </a:xfrm>
          <a:prstGeom prst="rect">
            <a:avLst/>
          </a:prstGeom>
          <a:noFill/>
          <a:ln/>
        </p:spPr>
        <p:txBody>
          <a:bodyPr wrap="square" lIns="0" tIns="0" rIns="0" bIns="0" rtlCol="0" anchor="t"/>
          <a:lstStyle/>
          <a:p>
            <a:pPr marL="0" indent="0">
              <a:lnSpc>
                <a:spcPct val="105000"/>
              </a:lnSpc>
              <a:buNone/>
            </a:pPr>
            <a:r>
              <a:rPr lang="en-US" sz="1050">
                <a:solidFill>
                  <a:srgbClr val="595959"/>
                </a:solidFill>
                <a:latin typeface="Arial" pitchFamily="34" charset="0"/>
                <a:ea typeface="Arial" pitchFamily="34" charset="-122"/>
                <a:cs typeface="Arial" pitchFamily="34" charset="-120"/>
              </a:rPr>
              <a:t>Conectar conocimiento y producción; fortalecer transferencia, reducir fragmentación.</a:t>
            </a:r>
            <a:endParaRPr lang="en-US" sz="1050"/>
          </a:p>
        </p:txBody>
      </p:sp>
      <p:sp>
        <p:nvSpPr>
          <p:cNvPr id="42" name="Shape 40"/>
          <p:cNvSpPr/>
          <p:nvPr/>
        </p:nvSpPr>
        <p:spPr>
          <a:xfrm>
            <a:off x="667512" y="4572000"/>
            <a:ext cx="457200" cy="310896"/>
          </a:xfrm>
          <a:prstGeom prst="roundRect">
            <a:avLst>
              <a:gd name="adj" fmla="val 14706"/>
            </a:avLst>
          </a:prstGeom>
          <a:solidFill>
            <a:schemeClr val="tx2"/>
          </a:solidFill>
          <a:ln/>
        </p:spPr>
        <p:txBody>
          <a:bodyPr/>
          <a:lstStyle/>
          <a:p>
            <a:endParaRPr lang="en-US"/>
          </a:p>
        </p:txBody>
      </p:sp>
      <p:sp>
        <p:nvSpPr>
          <p:cNvPr id="43" name="Text 41"/>
          <p:cNvSpPr/>
          <p:nvPr/>
        </p:nvSpPr>
        <p:spPr>
          <a:xfrm>
            <a:off x="667512" y="4572000"/>
            <a:ext cx="457200" cy="310896"/>
          </a:xfrm>
          <a:prstGeom prst="rect">
            <a:avLst/>
          </a:prstGeom>
          <a:noFill/>
          <a:ln/>
        </p:spPr>
        <p:txBody>
          <a:bodyPr wrap="square" lIns="0" tIns="0" rIns="0" bIns="0" rtlCol="0" anchor="ctr"/>
          <a:lstStyle/>
          <a:p>
            <a:pPr marL="0" indent="0" algn="ctr">
              <a:buNone/>
            </a:pPr>
            <a:r>
              <a:rPr lang="en-US" sz="1250" b="1">
                <a:solidFill>
                  <a:srgbClr val="FFFFFF"/>
                </a:solidFill>
                <a:latin typeface="Arial" pitchFamily="34" charset="0"/>
                <a:ea typeface="Arial" pitchFamily="34" charset="-122"/>
                <a:cs typeface="Arial" pitchFamily="34" charset="-120"/>
              </a:rPr>
              <a:t>H3</a:t>
            </a:r>
            <a:endParaRPr lang="en-US" sz="1250"/>
          </a:p>
        </p:txBody>
      </p:sp>
      <p:sp>
        <p:nvSpPr>
          <p:cNvPr id="44" name="Text 42"/>
          <p:cNvSpPr/>
          <p:nvPr/>
        </p:nvSpPr>
        <p:spPr>
          <a:xfrm>
            <a:off x="1234440" y="4535424"/>
            <a:ext cx="2761488" cy="292608"/>
          </a:xfrm>
          <a:prstGeom prst="rect">
            <a:avLst/>
          </a:prstGeom>
          <a:noFill/>
          <a:ln/>
        </p:spPr>
        <p:txBody>
          <a:bodyPr wrap="square" lIns="0" tIns="0" rIns="0" bIns="0" rtlCol="0" anchor="t"/>
          <a:lstStyle/>
          <a:p>
            <a:pPr marL="0" indent="0">
              <a:buNone/>
            </a:pPr>
            <a:r>
              <a:rPr lang="en-US" sz="1300" b="1">
                <a:solidFill>
                  <a:srgbClr val="262626"/>
                </a:solidFill>
                <a:latin typeface="Arial" pitchFamily="34" charset="0"/>
                <a:ea typeface="Arial" pitchFamily="34" charset="-122"/>
                <a:cs typeface="Arial" pitchFamily="34" charset="-120"/>
              </a:rPr>
              <a:t>Financiamiento</a:t>
            </a:r>
            <a:endParaRPr lang="en-US" sz="1300"/>
          </a:p>
        </p:txBody>
      </p:sp>
      <p:sp>
        <p:nvSpPr>
          <p:cNvPr id="45" name="Text 43"/>
          <p:cNvSpPr/>
          <p:nvPr/>
        </p:nvSpPr>
        <p:spPr>
          <a:xfrm>
            <a:off x="1234440" y="4828032"/>
            <a:ext cx="2761488" cy="548640"/>
          </a:xfrm>
          <a:prstGeom prst="rect">
            <a:avLst/>
          </a:prstGeom>
          <a:noFill/>
          <a:ln/>
        </p:spPr>
        <p:txBody>
          <a:bodyPr wrap="square" lIns="0" tIns="0" rIns="0" bIns="0" rtlCol="0" anchor="t"/>
          <a:lstStyle/>
          <a:p>
            <a:pPr marL="0" indent="0">
              <a:lnSpc>
                <a:spcPct val="105000"/>
              </a:lnSpc>
              <a:buNone/>
            </a:pPr>
            <a:r>
              <a:rPr lang="en-US" sz="1050">
                <a:solidFill>
                  <a:srgbClr val="595959"/>
                </a:solidFill>
                <a:latin typeface="Arial" pitchFamily="34" charset="0"/>
                <a:ea typeface="Arial" pitchFamily="34" charset="-122"/>
                <a:cs typeface="Arial" pitchFamily="34" charset="-120"/>
              </a:rPr>
              <a:t>Cubrir el salto de la innovación al escalamiento; capital de largo plazo.</a:t>
            </a:r>
            <a:endParaRPr lang="en-US" sz="1050"/>
          </a:p>
        </p:txBody>
      </p:sp>
      <p:sp>
        <p:nvSpPr>
          <p:cNvPr id="46" name="Shape 44"/>
          <p:cNvSpPr/>
          <p:nvPr/>
        </p:nvSpPr>
        <p:spPr>
          <a:xfrm>
            <a:off x="4407408" y="2103120"/>
            <a:ext cx="3630168" cy="420624"/>
          </a:xfrm>
          <a:prstGeom prst="rect">
            <a:avLst/>
          </a:prstGeom>
          <a:solidFill>
            <a:schemeClr val="tx2"/>
          </a:solidFill>
          <a:ln/>
        </p:spPr>
        <p:txBody>
          <a:bodyPr/>
          <a:lstStyle/>
          <a:p>
            <a:endParaRPr lang="en-US"/>
          </a:p>
        </p:txBody>
      </p:sp>
      <p:sp>
        <p:nvSpPr>
          <p:cNvPr id="47" name="Text 45"/>
          <p:cNvSpPr/>
          <p:nvPr/>
        </p:nvSpPr>
        <p:spPr>
          <a:xfrm>
            <a:off x="4572000" y="2103120"/>
            <a:ext cx="3355848" cy="420624"/>
          </a:xfrm>
          <a:prstGeom prst="rect">
            <a:avLst/>
          </a:prstGeom>
          <a:noFill/>
          <a:ln/>
        </p:spPr>
        <p:txBody>
          <a:bodyPr wrap="square" lIns="0" tIns="0" rIns="0" bIns="0" rtlCol="0" anchor="ctr"/>
          <a:lstStyle/>
          <a:p>
            <a:pPr marL="0" indent="0">
              <a:buNone/>
            </a:pPr>
            <a:r>
              <a:rPr lang="en-US" sz="1350" b="1">
                <a:solidFill>
                  <a:srgbClr val="FFFFFF"/>
                </a:solidFill>
                <a:latin typeface="Arial" pitchFamily="34" charset="0"/>
                <a:ea typeface="Arial" pitchFamily="34" charset="-122"/>
                <a:cs typeface="Arial" pitchFamily="34" charset="-120"/>
              </a:rPr>
              <a:t>Entorno de negocios</a:t>
            </a:r>
            <a:endParaRPr lang="en-US" sz="1350"/>
          </a:p>
        </p:txBody>
      </p:sp>
      <p:sp>
        <p:nvSpPr>
          <p:cNvPr id="48" name="Shape 46"/>
          <p:cNvSpPr/>
          <p:nvPr/>
        </p:nvSpPr>
        <p:spPr>
          <a:xfrm>
            <a:off x="4407408" y="2523744"/>
            <a:ext cx="3630168" cy="2880360"/>
          </a:xfrm>
          <a:prstGeom prst="rect">
            <a:avLst/>
          </a:prstGeom>
          <a:solidFill>
            <a:srgbClr val="ECECEC"/>
          </a:solidFill>
          <a:ln/>
        </p:spPr>
        <p:txBody>
          <a:bodyPr/>
          <a:lstStyle/>
          <a:p>
            <a:endParaRPr lang="en-US"/>
          </a:p>
        </p:txBody>
      </p:sp>
      <p:sp>
        <p:nvSpPr>
          <p:cNvPr id="49" name="Shape 47"/>
          <p:cNvSpPr/>
          <p:nvPr/>
        </p:nvSpPr>
        <p:spPr>
          <a:xfrm>
            <a:off x="4572000" y="2706624"/>
            <a:ext cx="457200" cy="310896"/>
          </a:xfrm>
          <a:prstGeom prst="roundRect">
            <a:avLst>
              <a:gd name="adj" fmla="val 14706"/>
            </a:avLst>
          </a:prstGeom>
          <a:solidFill>
            <a:schemeClr val="tx2"/>
          </a:solidFill>
          <a:ln/>
        </p:spPr>
        <p:txBody>
          <a:bodyPr/>
          <a:lstStyle/>
          <a:p>
            <a:endParaRPr lang="en-US"/>
          </a:p>
        </p:txBody>
      </p:sp>
      <p:sp>
        <p:nvSpPr>
          <p:cNvPr id="50" name="Text 48"/>
          <p:cNvSpPr/>
          <p:nvPr/>
        </p:nvSpPr>
        <p:spPr>
          <a:xfrm>
            <a:off x="4572000" y="2706624"/>
            <a:ext cx="457200" cy="310896"/>
          </a:xfrm>
          <a:prstGeom prst="rect">
            <a:avLst/>
          </a:prstGeom>
          <a:noFill/>
          <a:ln/>
        </p:spPr>
        <p:txBody>
          <a:bodyPr wrap="square" lIns="0" tIns="0" rIns="0" bIns="0" rtlCol="0" anchor="ctr"/>
          <a:lstStyle/>
          <a:p>
            <a:pPr marL="0" indent="0" algn="ctr">
              <a:buNone/>
            </a:pPr>
            <a:r>
              <a:rPr lang="en-US" sz="1250" b="1">
                <a:solidFill>
                  <a:srgbClr val="FFFFFF"/>
                </a:solidFill>
                <a:latin typeface="Arial" pitchFamily="34" charset="0"/>
                <a:ea typeface="Arial" pitchFamily="34" charset="-122"/>
                <a:cs typeface="Arial" pitchFamily="34" charset="-120"/>
              </a:rPr>
              <a:t>H4</a:t>
            </a:r>
            <a:endParaRPr lang="en-US" sz="1250"/>
          </a:p>
        </p:txBody>
      </p:sp>
      <p:sp>
        <p:nvSpPr>
          <p:cNvPr id="51" name="Text 49"/>
          <p:cNvSpPr/>
          <p:nvPr/>
        </p:nvSpPr>
        <p:spPr>
          <a:xfrm>
            <a:off x="5138928" y="2670048"/>
            <a:ext cx="2761488" cy="292608"/>
          </a:xfrm>
          <a:prstGeom prst="rect">
            <a:avLst/>
          </a:prstGeom>
          <a:noFill/>
          <a:ln/>
        </p:spPr>
        <p:txBody>
          <a:bodyPr wrap="square" lIns="0" tIns="0" rIns="0" bIns="0" rtlCol="0" anchor="t"/>
          <a:lstStyle/>
          <a:p>
            <a:pPr marL="0" indent="0">
              <a:buNone/>
            </a:pPr>
            <a:r>
              <a:rPr lang="en-US" sz="1300" b="1">
                <a:solidFill>
                  <a:srgbClr val="262626"/>
                </a:solidFill>
                <a:latin typeface="Arial" pitchFamily="34" charset="0"/>
                <a:ea typeface="Arial" pitchFamily="34" charset="-122"/>
                <a:cs typeface="Arial" pitchFamily="34" charset="-120"/>
              </a:rPr>
              <a:t>Inserción internacional</a:t>
            </a:r>
            <a:endParaRPr lang="en-US" sz="1300"/>
          </a:p>
        </p:txBody>
      </p:sp>
      <p:sp>
        <p:nvSpPr>
          <p:cNvPr id="52" name="Text 50"/>
          <p:cNvSpPr/>
          <p:nvPr/>
        </p:nvSpPr>
        <p:spPr>
          <a:xfrm>
            <a:off x="5138928" y="2962656"/>
            <a:ext cx="2761488" cy="548640"/>
          </a:xfrm>
          <a:prstGeom prst="rect">
            <a:avLst/>
          </a:prstGeom>
          <a:noFill/>
          <a:ln/>
        </p:spPr>
        <p:txBody>
          <a:bodyPr wrap="square" lIns="0" tIns="0" rIns="0" bIns="0" rtlCol="0" anchor="t"/>
          <a:lstStyle/>
          <a:p>
            <a:pPr marL="0" indent="0">
              <a:lnSpc>
                <a:spcPct val="105000"/>
              </a:lnSpc>
              <a:buNone/>
            </a:pPr>
            <a:r>
              <a:rPr lang="en-US" sz="1050">
                <a:solidFill>
                  <a:srgbClr val="595959"/>
                </a:solidFill>
                <a:latin typeface="Arial" pitchFamily="34" charset="0"/>
                <a:ea typeface="Arial" pitchFamily="34" charset="-122"/>
                <a:cs typeface="Arial" pitchFamily="34" charset="-120"/>
              </a:rPr>
              <a:t>Política comercial como palanca de sofisticación; más y mejores exportadores.</a:t>
            </a:r>
            <a:endParaRPr lang="en-US" sz="1050"/>
          </a:p>
        </p:txBody>
      </p:sp>
      <p:sp>
        <p:nvSpPr>
          <p:cNvPr id="53" name="Shape 51"/>
          <p:cNvSpPr/>
          <p:nvPr/>
        </p:nvSpPr>
        <p:spPr>
          <a:xfrm>
            <a:off x="4572000" y="3639312"/>
            <a:ext cx="457200" cy="310896"/>
          </a:xfrm>
          <a:prstGeom prst="roundRect">
            <a:avLst>
              <a:gd name="adj" fmla="val 14706"/>
            </a:avLst>
          </a:prstGeom>
          <a:solidFill>
            <a:schemeClr val="tx2"/>
          </a:solidFill>
          <a:ln/>
        </p:spPr>
        <p:txBody>
          <a:bodyPr/>
          <a:lstStyle/>
          <a:p>
            <a:endParaRPr lang="en-US"/>
          </a:p>
        </p:txBody>
      </p:sp>
      <p:sp>
        <p:nvSpPr>
          <p:cNvPr id="54" name="Text 52"/>
          <p:cNvSpPr/>
          <p:nvPr/>
        </p:nvSpPr>
        <p:spPr>
          <a:xfrm>
            <a:off x="4572000" y="3639312"/>
            <a:ext cx="457200" cy="310896"/>
          </a:xfrm>
          <a:prstGeom prst="rect">
            <a:avLst/>
          </a:prstGeom>
          <a:noFill/>
          <a:ln/>
        </p:spPr>
        <p:txBody>
          <a:bodyPr wrap="square" lIns="0" tIns="0" rIns="0" bIns="0" rtlCol="0" anchor="ctr"/>
          <a:lstStyle/>
          <a:p>
            <a:pPr marL="0" indent="0" algn="ctr">
              <a:buNone/>
            </a:pPr>
            <a:r>
              <a:rPr lang="en-US" sz="1250" b="1">
                <a:solidFill>
                  <a:srgbClr val="FFFFFF"/>
                </a:solidFill>
                <a:latin typeface="Arial" pitchFamily="34" charset="0"/>
                <a:ea typeface="Arial" pitchFamily="34" charset="-122"/>
                <a:cs typeface="Arial" pitchFamily="34" charset="-120"/>
              </a:rPr>
              <a:t>H5</a:t>
            </a:r>
            <a:endParaRPr lang="en-US" sz="1250"/>
          </a:p>
        </p:txBody>
      </p:sp>
      <p:sp>
        <p:nvSpPr>
          <p:cNvPr id="55" name="Text 53"/>
          <p:cNvSpPr/>
          <p:nvPr/>
        </p:nvSpPr>
        <p:spPr>
          <a:xfrm>
            <a:off x="5138928" y="3602736"/>
            <a:ext cx="2761488" cy="292608"/>
          </a:xfrm>
          <a:prstGeom prst="rect">
            <a:avLst/>
          </a:prstGeom>
          <a:noFill/>
          <a:ln/>
        </p:spPr>
        <p:txBody>
          <a:bodyPr wrap="square" lIns="0" tIns="0" rIns="0" bIns="0" rtlCol="0" anchor="t"/>
          <a:lstStyle/>
          <a:p>
            <a:pPr marL="0" indent="0">
              <a:buNone/>
            </a:pPr>
            <a:r>
              <a:rPr lang="en-US" sz="1300" b="1">
                <a:solidFill>
                  <a:srgbClr val="262626"/>
                </a:solidFill>
                <a:latin typeface="Arial" pitchFamily="34" charset="0"/>
                <a:ea typeface="Arial" pitchFamily="34" charset="-122"/>
                <a:cs typeface="Arial" pitchFamily="34" charset="-120"/>
              </a:rPr>
              <a:t>Carga regulatoria</a:t>
            </a:r>
            <a:endParaRPr lang="en-US" sz="1300"/>
          </a:p>
        </p:txBody>
      </p:sp>
      <p:sp>
        <p:nvSpPr>
          <p:cNvPr id="56" name="Text 54"/>
          <p:cNvSpPr/>
          <p:nvPr/>
        </p:nvSpPr>
        <p:spPr>
          <a:xfrm>
            <a:off x="5138928" y="3895344"/>
            <a:ext cx="2761488" cy="548640"/>
          </a:xfrm>
          <a:prstGeom prst="rect">
            <a:avLst/>
          </a:prstGeom>
          <a:noFill/>
          <a:ln/>
        </p:spPr>
        <p:txBody>
          <a:bodyPr wrap="square" lIns="0" tIns="0" rIns="0" bIns="0" rtlCol="0" anchor="t"/>
          <a:lstStyle/>
          <a:p>
            <a:pPr marL="0" indent="0">
              <a:lnSpc>
                <a:spcPct val="105000"/>
              </a:lnSpc>
              <a:buNone/>
            </a:pPr>
            <a:r>
              <a:rPr lang="en-US" sz="1050">
                <a:solidFill>
                  <a:srgbClr val="595959"/>
                </a:solidFill>
                <a:latin typeface="Arial" pitchFamily="34" charset="0"/>
                <a:ea typeface="Arial" pitchFamily="34" charset="-122"/>
                <a:cs typeface="Arial" pitchFamily="34" charset="-120"/>
              </a:rPr>
              <a:t>Reducir fricción operativa; evaluación de impacto y ventanilla única.</a:t>
            </a:r>
            <a:endParaRPr lang="en-US" sz="1050"/>
          </a:p>
        </p:txBody>
      </p:sp>
      <p:sp>
        <p:nvSpPr>
          <p:cNvPr id="57" name="Shape 55"/>
          <p:cNvSpPr/>
          <p:nvPr/>
        </p:nvSpPr>
        <p:spPr>
          <a:xfrm>
            <a:off x="4572000" y="4572000"/>
            <a:ext cx="457200" cy="310896"/>
          </a:xfrm>
          <a:prstGeom prst="roundRect">
            <a:avLst>
              <a:gd name="adj" fmla="val 14706"/>
            </a:avLst>
          </a:prstGeom>
          <a:solidFill>
            <a:srgbClr val="D04A02"/>
          </a:solidFill>
          <a:ln/>
        </p:spPr>
        <p:txBody>
          <a:bodyPr/>
          <a:lstStyle/>
          <a:p>
            <a:endParaRPr lang="en-US"/>
          </a:p>
        </p:txBody>
      </p:sp>
      <p:sp>
        <p:nvSpPr>
          <p:cNvPr id="58" name="Text 56"/>
          <p:cNvSpPr/>
          <p:nvPr/>
        </p:nvSpPr>
        <p:spPr>
          <a:xfrm>
            <a:off x="4572000" y="4572000"/>
            <a:ext cx="457200" cy="310896"/>
          </a:xfrm>
          <a:prstGeom prst="rect">
            <a:avLst/>
          </a:prstGeom>
          <a:solidFill>
            <a:schemeClr val="tx2"/>
          </a:solidFill>
          <a:ln/>
        </p:spPr>
        <p:txBody>
          <a:bodyPr wrap="square" lIns="0" tIns="0" rIns="0" bIns="0" rtlCol="0" anchor="ctr"/>
          <a:lstStyle/>
          <a:p>
            <a:pPr marL="0" indent="0" algn="ctr">
              <a:buNone/>
            </a:pPr>
            <a:r>
              <a:rPr lang="en-US" sz="1250" b="1">
                <a:solidFill>
                  <a:srgbClr val="FFFFFF"/>
                </a:solidFill>
                <a:latin typeface="Arial" pitchFamily="34" charset="0"/>
                <a:ea typeface="Arial" pitchFamily="34" charset="-122"/>
                <a:cs typeface="Arial" pitchFamily="34" charset="-120"/>
              </a:rPr>
              <a:t>H6</a:t>
            </a:r>
            <a:endParaRPr lang="en-US" sz="1250"/>
          </a:p>
        </p:txBody>
      </p:sp>
      <p:sp>
        <p:nvSpPr>
          <p:cNvPr id="59" name="Text 57"/>
          <p:cNvSpPr/>
          <p:nvPr/>
        </p:nvSpPr>
        <p:spPr>
          <a:xfrm>
            <a:off x="5138928" y="4535424"/>
            <a:ext cx="2761488" cy="292608"/>
          </a:xfrm>
          <a:prstGeom prst="rect">
            <a:avLst/>
          </a:prstGeom>
          <a:noFill/>
          <a:ln/>
        </p:spPr>
        <p:txBody>
          <a:bodyPr wrap="square" lIns="0" tIns="0" rIns="0" bIns="0" rtlCol="0" anchor="t"/>
          <a:lstStyle/>
          <a:p>
            <a:pPr marL="0" indent="0">
              <a:buNone/>
            </a:pPr>
            <a:r>
              <a:rPr lang="en-US" sz="1300" b="1">
                <a:solidFill>
                  <a:srgbClr val="262626"/>
                </a:solidFill>
                <a:latin typeface="Arial" pitchFamily="34" charset="0"/>
                <a:ea typeface="Arial" pitchFamily="34" charset="-122"/>
                <a:cs typeface="Arial" pitchFamily="34" charset="-120"/>
              </a:rPr>
              <a:t>Mercado laboral</a:t>
            </a:r>
            <a:endParaRPr lang="en-US" sz="1300"/>
          </a:p>
        </p:txBody>
      </p:sp>
      <p:sp>
        <p:nvSpPr>
          <p:cNvPr id="60" name="Text 58"/>
          <p:cNvSpPr/>
          <p:nvPr/>
        </p:nvSpPr>
        <p:spPr>
          <a:xfrm>
            <a:off x="5138928" y="4828032"/>
            <a:ext cx="2761488" cy="548640"/>
          </a:xfrm>
          <a:prstGeom prst="rect">
            <a:avLst/>
          </a:prstGeom>
          <a:noFill/>
          <a:ln/>
        </p:spPr>
        <p:txBody>
          <a:bodyPr wrap="square" lIns="0" tIns="0" rIns="0" bIns="0" rtlCol="0" anchor="t"/>
          <a:lstStyle/>
          <a:p>
            <a:pPr marL="0" indent="0">
              <a:lnSpc>
                <a:spcPct val="105000"/>
              </a:lnSpc>
              <a:buNone/>
            </a:pPr>
            <a:r>
              <a:rPr lang="en-US" sz="1050">
                <a:solidFill>
                  <a:srgbClr val="595959"/>
                </a:solidFill>
                <a:latin typeface="Arial" pitchFamily="34" charset="0"/>
                <a:ea typeface="Arial" pitchFamily="34" charset="-122"/>
                <a:cs typeface="Arial" pitchFamily="34" charset="-120"/>
              </a:rPr>
              <a:t>Adaptar instituciones sin perder baja informalidad ni diálogo social.</a:t>
            </a:r>
            <a:endParaRPr lang="en-US" sz="1050"/>
          </a:p>
        </p:txBody>
      </p:sp>
      <p:sp>
        <p:nvSpPr>
          <p:cNvPr id="61" name="Shape 59"/>
          <p:cNvSpPr/>
          <p:nvPr/>
        </p:nvSpPr>
        <p:spPr>
          <a:xfrm>
            <a:off x="8311896" y="2103120"/>
            <a:ext cx="3630168" cy="420624"/>
          </a:xfrm>
          <a:prstGeom prst="rect">
            <a:avLst/>
          </a:prstGeom>
          <a:solidFill>
            <a:schemeClr val="tx2"/>
          </a:solidFill>
          <a:ln/>
        </p:spPr>
        <p:txBody>
          <a:bodyPr/>
          <a:lstStyle/>
          <a:p>
            <a:endParaRPr lang="en-US"/>
          </a:p>
        </p:txBody>
      </p:sp>
      <p:sp>
        <p:nvSpPr>
          <p:cNvPr id="62" name="Text 60"/>
          <p:cNvSpPr/>
          <p:nvPr/>
        </p:nvSpPr>
        <p:spPr>
          <a:xfrm>
            <a:off x="8476488" y="2103120"/>
            <a:ext cx="3355848" cy="420624"/>
          </a:xfrm>
          <a:prstGeom prst="rect">
            <a:avLst/>
          </a:prstGeom>
          <a:noFill/>
          <a:ln/>
        </p:spPr>
        <p:txBody>
          <a:bodyPr wrap="square" lIns="0" tIns="0" rIns="0" bIns="0" rtlCol="0" anchor="ctr"/>
          <a:lstStyle/>
          <a:p>
            <a:pPr marL="0" indent="0">
              <a:buNone/>
            </a:pPr>
            <a:r>
              <a:rPr lang="en-US" sz="1350" b="1">
                <a:solidFill>
                  <a:srgbClr val="FFFFFF"/>
                </a:solidFill>
                <a:latin typeface="Arial" pitchFamily="34" charset="0"/>
                <a:ea typeface="Arial" pitchFamily="34" charset="-122"/>
                <a:cs typeface="Arial" pitchFamily="34" charset="-120"/>
              </a:rPr>
              <a:t>Infraestructura, clima y fiscalidad</a:t>
            </a:r>
            <a:endParaRPr lang="en-US" sz="1350"/>
          </a:p>
        </p:txBody>
      </p:sp>
      <p:sp>
        <p:nvSpPr>
          <p:cNvPr id="63" name="Shape 61"/>
          <p:cNvSpPr/>
          <p:nvPr/>
        </p:nvSpPr>
        <p:spPr>
          <a:xfrm>
            <a:off x="8311896" y="2523744"/>
            <a:ext cx="3630168" cy="2880360"/>
          </a:xfrm>
          <a:prstGeom prst="rect">
            <a:avLst/>
          </a:prstGeom>
          <a:solidFill>
            <a:srgbClr val="ECECEC"/>
          </a:solidFill>
          <a:ln/>
        </p:spPr>
        <p:txBody>
          <a:bodyPr/>
          <a:lstStyle/>
          <a:p>
            <a:endParaRPr lang="en-US"/>
          </a:p>
        </p:txBody>
      </p:sp>
      <p:sp>
        <p:nvSpPr>
          <p:cNvPr id="64" name="Shape 62"/>
          <p:cNvSpPr/>
          <p:nvPr/>
        </p:nvSpPr>
        <p:spPr>
          <a:xfrm>
            <a:off x="8476488" y="2706624"/>
            <a:ext cx="457200" cy="310896"/>
          </a:xfrm>
          <a:prstGeom prst="roundRect">
            <a:avLst>
              <a:gd name="adj" fmla="val 14706"/>
            </a:avLst>
          </a:prstGeom>
          <a:solidFill>
            <a:schemeClr val="tx2"/>
          </a:solidFill>
          <a:ln/>
        </p:spPr>
        <p:txBody>
          <a:bodyPr/>
          <a:lstStyle/>
          <a:p>
            <a:endParaRPr lang="en-US"/>
          </a:p>
        </p:txBody>
      </p:sp>
      <p:sp>
        <p:nvSpPr>
          <p:cNvPr id="65" name="Text 63"/>
          <p:cNvSpPr/>
          <p:nvPr/>
        </p:nvSpPr>
        <p:spPr>
          <a:xfrm>
            <a:off x="8476488" y="2706624"/>
            <a:ext cx="457200" cy="310896"/>
          </a:xfrm>
          <a:prstGeom prst="rect">
            <a:avLst/>
          </a:prstGeom>
          <a:noFill/>
          <a:ln/>
        </p:spPr>
        <p:txBody>
          <a:bodyPr wrap="square" lIns="0" tIns="0" rIns="0" bIns="0" rtlCol="0" anchor="ctr"/>
          <a:lstStyle/>
          <a:p>
            <a:pPr marL="0" indent="0" algn="ctr">
              <a:buNone/>
            </a:pPr>
            <a:r>
              <a:rPr lang="en-US" sz="1250" b="1">
                <a:solidFill>
                  <a:srgbClr val="FFFFFF"/>
                </a:solidFill>
                <a:latin typeface="Arial" pitchFamily="34" charset="0"/>
                <a:ea typeface="Arial" pitchFamily="34" charset="-122"/>
                <a:cs typeface="Arial" pitchFamily="34" charset="-120"/>
              </a:rPr>
              <a:t>H7</a:t>
            </a:r>
            <a:endParaRPr lang="en-US" sz="1250"/>
          </a:p>
        </p:txBody>
      </p:sp>
      <p:sp>
        <p:nvSpPr>
          <p:cNvPr id="66" name="Text 64"/>
          <p:cNvSpPr/>
          <p:nvPr/>
        </p:nvSpPr>
        <p:spPr>
          <a:xfrm>
            <a:off x="9043416" y="2670048"/>
            <a:ext cx="2761488" cy="292608"/>
          </a:xfrm>
          <a:prstGeom prst="rect">
            <a:avLst/>
          </a:prstGeom>
          <a:noFill/>
          <a:ln/>
        </p:spPr>
        <p:txBody>
          <a:bodyPr wrap="square" lIns="0" tIns="0" rIns="0" bIns="0" rtlCol="0" anchor="t"/>
          <a:lstStyle/>
          <a:p>
            <a:pPr marL="0" indent="0">
              <a:buNone/>
            </a:pPr>
            <a:r>
              <a:rPr lang="en-US" sz="1300" b="1">
                <a:solidFill>
                  <a:srgbClr val="262626"/>
                </a:solidFill>
                <a:latin typeface="Arial" pitchFamily="34" charset="0"/>
                <a:ea typeface="Arial" pitchFamily="34" charset="-122"/>
                <a:cs typeface="Arial" pitchFamily="34" charset="-120"/>
              </a:rPr>
              <a:t>Logística</a:t>
            </a:r>
            <a:endParaRPr lang="en-US" sz="1300"/>
          </a:p>
        </p:txBody>
      </p:sp>
      <p:sp>
        <p:nvSpPr>
          <p:cNvPr id="67" name="Text 65"/>
          <p:cNvSpPr/>
          <p:nvPr/>
        </p:nvSpPr>
        <p:spPr>
          <a:xfrm>
            <a:off x="9043416" y="2962656"/>
            <a:ext cx="2761488" cy="548640"/>
          </a:xfrm>
          <a:prstGeom prst="rect">
            <a:avLst/>
          </a:prstGeom>
          <a:noFill/>
          <a:ln/>
        </p:spPr>
        <p:txBody>
          <a:bodyPr wrap="square" lIns="0" tIns="0" rIns="0" bIns="0" rtlCol="0" anchor="t"/>
          <a:lstStyle/>
          <a:p>
            <a:pPr marL="0" indent="0">
              <a:lnSpc>
                <a:spcPct val="105000"/>
              </a:lnSpc>
              <a:buNone/>
            </a:pPr>
            <a:r>
              <a:rPr lang="en-US" sz="1050">
                <a:solidFill>
                  <a:srgbClr val="595959"/>
                </a:solidFill>
                <a:latin typeface="Arial" pitchFamily="34" charset="0"/>
                <a:ea typeface="Arial" pitchFamily="34" charset="-122"/>
                <a:cs typeface="Arial" pitchFamily="34" charset="-120"/>
              </a:rPr>
              <a:t>Bajar sobrecostos logísticos y energéticos; infraestructura multimodal.</a:t>
            </a:r>
            <a:endParaRPr lang="en-US" sz="1050"/>
          </a:p>
        </p:txBody>
      </p:sp>
      <p:sp>
        <p:nvSpPr>
          <p:cNvPr id="68" name="Shape 66"/>
          <p:cNvSpPr/>
          <p:nvPr/>
        </p:nvSpPr>
        <p:spPr>
          <a:xfrm>
            <a:off x="8476488" y="3639312"/>
            <a:ext cx="457200" cy="310896"/>
          </a:xfrm>
          <a:prstGeom prst="roundRect">
            <a:avLst>
              <a:gd name="adj" fmla="val 14706"/>
            </a:avLst>
          </a:prstGeom>
          <a:solidFill>
            <a:schemeClr val="tx2"/>
          </a:solidFill>
          <a:ln/>
        </p:spPr>
        <p:txBody>
          <a:bodyPr/>
          <a:lstStyle/>
          <a:p>
            <a:endParaRPr lang="en-US"/>
          </a:p>
        </p:txBody>
      </p:sp>
      <p:sp>
        <p:nvSpPr>
          <p:cNvPr id="69" name="Text 67"/>
          <p:cNvSpPr/>
          <p:nvPr/>
        </p:nvSpPr>
        <p:spPr>
          <a:xfrm>
            <a:off x="8476488" y="3639312"/>
            <a:ext cx="457200" cy="310896"/>
          </a:xfrm>
          <a:prstGeom prst="rect">
            <a:avLst/>
          </a:prstGeom>
          <a:noFill/>
          <a:ln/>
        </p:spPr>
        <p:txBody>
          <a:bodyPr wrap="square" lIns="0" tIns="0" rIns="0" bIns="0" rtlCol="0" anchor="ctr"/>
          <a:lstStyle/>
          <a:p>
            <a:pPr marL="0" indent="0" algn="ctr">
              <a:buNone/>
            </a:pPr>
            <a:r>
              <a:rPr lang="en-US" sz="1250" b="1">
                <a:solidFill>
                  <a:srgbClr val="FFFFFF"/>
                </a:solidFill>
                <a:latin typeface="Arial" pitchFamily="34" charset="0"/>
                <a:ea typeface="Arial" pitchFamily="34" charset="-122"/>
                <a:cs typeface="Arial" pitchFamily="34" charset="-120"/>
              </a:rPr>
              <a:t>H8</a:t>
            </a:r>
            <a:endParaRPr lang="en-US" sz="1250"/>
          </a:p>
        </p:txBody>
      </p:sp>
      <p:sp>
        <p:nvSpPr>
          <p:cNvPr id="70" name="Text 68"/>
          <p:cNvSpPr/>
          <p:nvPr/>
        </p:nvSpPr>
        <p:spPr>
          <a:xfrm>
            <a:off x="9043416" y="3602736"/>
            <a:ext cx="2761488" cy="292608"/>
          </a:xfrm>
          <a:prstGeom prst="rect">
            <a:avLst/>
          </a:prstGeom>
          <a:noFill/>
          <a:ln/>
        </p:spPr>
        <p:txBody>
          <a:bodyPr wrap="square" lIns="0" tIns="0" rIns="0" bIns="0" rtlCol="0" anchor="t"/>
          <a:lstStyle/>
          <a:p>
            <a:pPr marL="0" indent="0">
              <a:buNone/>
            </a:pPr>
            <a:r>
              <a:rPr lang="en-US" sz="1300" b="1">
                <a:solidFill>
                  <a:srgbClr val="262626"/>
                </a:solidFill>
                <a:latin typeface="Arial" pitchFamily="34" charset="0"/>
                <a:ea typeface="Arial" pitchFamily="34" charset="-122"/>
                <a:cs typeface="Arial" pitchFamily="34" charset="-120"/>
              </a:rPr>
              <a:t>Vulnerabilidad climática</a:t>
            </a:r>
            <a:endParaRPr lang="en-US" sz="1300"/>
          </a:p>
        </p:txBody>
      </p:sp>
      <p:sp>
        <p:nvSpPr>
          <p:cNvPr id="71" name="Text 69"/>
          <p:cNvSpPr/>
          <p:nvPr/>
        </p:nvSpPr>
        <p:spPr>
          <a:xfrm>
            <a:off x="9043416" y="3895344"/>
            <a:ext cx="2761488" cy="548640"/>
          </a:xfrm>
          <a:prstGeom prst="rect">
            <a:avLst/>
          </a:prstGeom>
          <a:noFill/>
          <a:ln/>
        </p:spPr>
        <p:txBody>
          <a:bodyPr wrap="square" lIns="0" tIns="0" rIns="0" bIns="0" rtlCol="0" anchor="t"/>
          <a:lstStyle/>
          <a:p>
            <a:pPr marL="0" indent="0">
              <a:lnSpc>
                <a:spcPct val="105000"/>
              </a:lnSpc>
              <a:buNone/>
            </a:pPr>
            <a:r>
              <a:rPr lang="en-US" sz="1050">
                <a:solidFill>
                  <a:srgbClr val="595959"/>
                </a:solidFill>
                <a:latin typeface="Arial" pitchFamily="34" charset="0"/>
                <a:ea typeface="Arial" pitchFamily="34" charset="-122"/>
                <a:cs typeface="Arial" pitchFamily="34" charset="-120"/>
              </a:rPr>
              <a:t>Resiliencia como diferenciación; gestión anticipatoria del riesgo.</a:t>
            </a:r>
            <a:endParaRPr lang="en-US" sz="1050"/>
          </a:p>
        </p:txBody>
      </p:sp>
      <p:sp>
        <p:nvSpPr>
          <p:cNvPr id="72" name="Shape 70"/>
          <p:cNvSpPr/>
          <p:nvPr/>
        </p:nvSpPr>
        <p:spPr>
          <a:xfrm>
            <a:off x="8476488" y="4572000"/>
            <a:ext cx="457200" cy="310896"/>
          </a:xfrm>
          <a:prstGeom prst="roundRect">
            <a:avLst>
              <a:gd name="adj" fmla="val 14706"/>
            </a:avLst>
          </a:prstGeom>
          <a:solidFill>
            <a:schemeClr val="tx2"/>
          </a:solidFill>
          <a:ln/>
        </p:spPr>
        <p:txBody>
          <a:bodyPr/>
          <a:lstStyle/>
          <a:p>
            <a:endParaRPr lang="en-US"/>
          </a:p>
        </p:txBody>
      </p:sp>
      <p:sp>
        <p:nvSpPr>
          <p:cNvPr id="73" name="Text 71"/>
          <p:cNvSpPr/>
          <p:nvPr/>
        </p:nvSpPr>
        <p:spPr>
          <a:xfrm>
            <a:off x="8476488" y="4572000"/>
            <a:ext cx="457200" cy="310896"/>
          </a:xfrm>
          <a:prstGeom prst="rect">
            <a:avLst/>
          </a:prstGeom>
          <a:noFill/>
          <a:ln/>
        </p:spPr>
        <p:txBody>
          <a:bodyPr wrap="square" lIns="0" tIns="0" rIns="0" bIns="0" rtlCol="0" anchor="ctr"/>
          <a:lstStyle/>
          <a:p>
            <a:pPr marL="0" indent="0" algn="ctr">
              <a:buNone/>
            </a:pPr>
            <a:r>
              <a:rPr lang="en-US" sz="1250" b="1">
                <a:solidFill>
                  <a:srgbClr val="FFFFFF"/>
                </a:solidFill>
                <a:latin typeface="Arial" pitchFamily="34" charset="0"/>
                <a:ea typeface="Arial" pitchFamily="34" charset="-122"/>
                <a:cs typeface="Arial" pitchFamily="34" charset="-120"/>
              </a:rPr>
              <a:t>H9</a:t>
            </a:r>
            <a:endParaRPr lang="en-US" sz="1250"/>
          </a:p>
        </p:txBody>
      </p:sp>
      <p:sp>
        <p:nvSpPr>
          <p:cNvPr id="74" name="Text 72"/>
          <p:cNvSpPr/>
          <p:nvPr/>
        </p:nvSpPr>
        <p:spPr>
          <a:xfrm>
            <a:off x="9043416" y="4535424"/>
            <a:ext cx="2761488" cy="292608"/>
          </a:xfrm>
          <a:prstGeom prst="rect">
            <a:avLst/>
          </a:prstGeom>
          <a:noFill/>
          <a:ln/>
        </p:spPr>
        <p:txBody>
          <a:bodyPr wrap="square" lIns="0" tIns="0" rIns="0" bIns="0" rtlCol="0" anchor="t"/>
          <a:lstStyle/>
          <a:p>
            <a:pPr marL="0" indent="0">
              <a:buNone/>
            </a:pPr>
            <a:r>
              <a:rPr lang="en-US" sz="1300" b="1">
                <a:solidFill>
                  <a:srgbClr val="262626"/>
                </a:solidFill>
                <a:latin typeface="Arial" pitchFamily="34" charset="0"/>
                <a:ea typeface="Arial" pitchFamily="34" charset="-122"/>
                <a:cs typeface="Arial" pitchFamily="34" charset="-120"/>
              </a:rPr>
              <a:t>Presión fiscal</a:t>
            </a:r>
            <a:endParaRPr lang="en-US" sz="1300"/>
          </a:p>
        </p:txBody>
      </p:sp>
      <p:sp>
        <p:nvSpPr>
          <p:cNvPr id="75" name="Text 73"/>
          <p:cNvSpPr/>
          <p:nvPr/>
        </p:nvSpPr>
        <p:spPr>
          <a:xfrm>
            <a:off x="9043416" y="4828032"/>
            <a:ext cx="2761488" cy="548640"/>
          </a:xfrm>
          <a:prstGeom prst="rect">
            <a:avLst/>
          </a:prstGeom>
          <a:noFill/>
          <a:ln/>
        </p:spPr>
        <p:txBody>
          <a:bodyPr wrap="square" lIns="0" tIns="0" rIns="0" bIns="0" rtlCol="0" anchor="t"/>
          <a:lstStyle/>
          <a:p>
            <a:pPr marL="0" indent="0">
              <a:lnSpc>
                <a:spcPct val="105000"/>
              </a:lnSpc>
              <a:buNone/>
            </a:pPr>
            <a:r>
              <a:rPr lang="en-US" sz="1050">
                <a:solidFill>
                  <a:srgbClr val="595959"/>
                </a:solidFill>
                <a:latin typeface="Arial" pitchFamily="34" charset="0"/>
                <a:ea typeface="Arial" pitchFamily="34" charset="-122"/>
                <a:cs typeface="Arial" pitchFamily="34" charset="-120"/>
              </a:rPr>
              <a:t>Optimizar gastos tributarios e incentivos, sin subir la carga agregada.</a:t>
            </a:r>
            <a:endParaRPr lang="en-US" sz="1050"/>
          </a:p>
        </p:txBody>
      </p:sp>
      <p:sp>
        <p:nvSpPr>
          <p:cNvPr id="76" name="Shape 74"/>
          <p:cNvSpPr/>
          <p:nvPr/>
        </p:nvSpPr>
        <p:spPr>
          <a:xfrm>
            <a:off x="502920" y="5532120"/>
            <a:ext cx="11201400" cy="658368"/>
          </a:xfrm>
          <a:prstGeom prst="rect">
            <a:avLst/>
          </a:prstGeom>
          <a:solidFill>
            <a:srgbClr val="464646"/>
          </a:solidFill>
          <a:ln/>
        </p:spPr>
        <p:txBody>
          <a:bodyPr/>
          <a:lstStyle/>
          <a:p>
            <a:endParaRPr lang="en-US"/>
          </a:p>
        </p:txBody>
      </p:sp>
      <p:sp>
        <p:nvSpPr>
          <p:cNvPr id="77" name="Shape 75"/>
          <p:cNvSpPr/>
          <p:nvPr/>
        </p:nvSpPr>
        <p:spPr>
          <a:xfrm>
            <a:off x="685800" y="5678424"/>
            <a:ext cx="502920" cy="365760"/>
          </a:xfrm>
          <a:prstGeom prst="roundRect">
            <a:avLst>
              <a:gd name="adj" fmla="val 12500"/>
            </a:avLst>
          </a:prstGeom>
          <a:solidFill>
            <a:schemeClr val="tx2"/>
          </a:solidFill>
          <a:ln/>
        </p:spPr>
        <p:txBody>
          <a:bodyPr/>
          <a:lstStyle/>
          <a:p>
            <a:endParaRPr lang="en-US"/>
          </a:p>
        </p:txBody>
      </p:sp>
      <p:sp>
        <p:nvSpPr>
          <p:cNvPr id="78" name="Text 76"/>
          <p:cNvSpPr/>
          <p:nvPr/>
        </p:nvSpPr>
        <p:spPr>
          <a:xfrm>
            <a:off x="685800" y="5678424"/>
            <a:ext cx="502920" cy="365760"/>
          </a:xfrm>
          <a:prstGeom prst="rect">
            <a:avLst/>
          </a:prstGeom>
          <a:noFill/>
          <a:ln/>
        </p:spPr>
        <p:txBody>
          <a:bodyPr wrap="square" lIns="0" tIns="0" rIns="0" bIns="0" rtlCol="0" anchor="ctr"/>
          <a:lstStyle/>
          <a:p>
            <a:pPr marL="0" indent="0" algn="ctr">
              <a:buNone/>
            </a:pPr>
            <a:r>
              <a:rPr lang="en-US" sz="1250" b="1">
                <a:solidFill>
                  <a:srgbClr val="FFFFFF"/>
                </a:solidFill>
                <a:latin typeface="Arial" pitchFamily="34" charset="0"/>
                <a:ea typeface="Arial" pitchFamily="34" charset="-122"/>
                <a:cs typeface="Arial" pitchFamily="34" charset="-120"/>
              </a:rPr>
              <a:t>H10</a:t>
            </a:r>
            <a:endParaRPr lang="en-US" sz="1250"/>
          </a:p>
        </p:txBody>
      </p:sp>
      <p:sp>
        <p:nvSpPr>
          <p:cNvPr id="79" name="Text 77"/>
          <p:cNvSpPr/>
          <p:nvPr/>
        </p:nvSpPr>
        <p:spPr>
          <a:xfrm>
            <a:off x="1325880" y="5532120"/>
            <a:ext cx="10241280" cy="658368"/>
          </a:xfrm>
          <a:prstGeom prst="rect">
            <a:avLst/>
          </a:prstGeom>
          <a:noFill/>
          <a:ln/>
        </p:spPr>
        <p:txBody>
          <a:bodyPr wrap="square" lIns="0" tIns="0" rIns="0" bIns="0" rtlCol="0" anchor="ctr"/>
          <a:lstStyle/>
          <a:p>
            <a:pPr marL="0" indent="0">
              <a:lnSpc>
                <a:spcPct val="100000"/>
              </a:lnSpc>
              <a:buNone/>
            </a:pPr>
            <a:r>
              <a:rPr lang="en-US" sz="1250" b="1">
                <a:solidFill>
                  <a:srgbClr val="FFFFFF"/>
                </a:solidFill>
                <a:latin typeface="Arial" pitchFamily="34" charset="0"/>
                <a:ea typeface="Arial" pitchFamily="34" charset="-122"/>
                <a:cs typeface="Arial" pitchFamily="34" charset="-120"/>
              </a:rPr>
              <a:t>Gobernanza de la transformación  </a:t>
            </a:r>
            <a:r>
              <a:rPr lang="en-US" sz="1250">
                <a:solidFill>
                  <a:srgbClr val="DADADA"/>
                </a:solidFill>
                <a:latin typeface="Arial" pitchFamily="34" charset="0"/>
                <a:ea typeface="Arial" pitchFamily="34" charset="-122"/>
                <a:cs typeface="Arial" pitchFamily="34" charset="-120"/>
              </a:rPr>
              <a:t>— coordinar, sostener y escalar la estrategia. Es la condición necesaria de implementación de todo el portafolio.</a:t>
            </a:r>
            <a:endParaRPr lang="en-US" sz="1250"/>
          </a:p>
        </p:txBody>
      </p:sp>
      <p:sp>
        <p:nvSpPr>
          <p:cNvPr id="80" name="Text 78"/>
          <p:cNvSpPr/>
          <p:nvPr/>
        </p:nvSpPr>
        <p:spPr>
          <a:xfrm>
            <a:off x="457200" y="6473952"/>
            <a:ext cx="1828800" cy="274320"/>
          </a:xfrm>
          <a:prstGeom prst="rect">
            <a:avLst/>
          </a:prstGeom>
          <a:noFill/>
          <a:ln/>
        </p:spPr>
        <p:txBody>
          <a:bodyPr wrap="square" lIns="0" tIns="0" rIns="0" bIns="0" rtlCol="0" anchor="ctr"/>
          <a:lstStyle/>
          <a:p>
            <a:pPr marL="0" indent="0">
              <a:buNone/>
            </a:pPr>
            <a:r>
              <a:rPr lang="en-US" sz="1000">
                <a:solidFill>
                  <a:srgbClr val="7F7F7F"/>
                </a:solidFill>
                <a:latin typeface="Arial" pitchFamily="34" charset="0"/>
                <a:ea typeface="Arial" pitchFamily="34" charset="-122"/>
                <a:cs typeface="Arial" pitchFamily="34" charset="-120"/>
              </a:rPr>
              <a:t>PwC</a:t>
            </a:r>
            <a:endParaRPr lang="en-US" sz="1000"/>
          </a:p>
        </p:txBody>
      </p:sp>
      <p:sp>
        <p:nvSpPr>
          <p:cNvPr id="81" name="Text 79"/>
          <p:cNvSpPr/>
          <p:nvPr/>
        </p:nvSpPr>
        <p:spPr>
          <a:xfrm>
            <a:off x="11277295" y="6473952"/>
            <a:ext cx="411480" cy="274320"/>
          </a:xfrm>
          <a:prstGeom prst="rect">
            <a:avLst/>
          </a:prstGeom>
          <a:noFill/>
          <a:ln/>
        </p:spPr>
        <p:txBody>
          <a:bodyPr wrap="square" lIns="0" tIns="0" rIns="0" bIns="0" rtlCol="0" anchor="ctr"/>
          <a:lstStyle/>
          <a:p>
            <a:pPr marL="0" indent="0" algn="r">
              <a:buNone/>
            </a:pPr>
            <a:r>
              <a:rPr lang="en-US" sz="1000">
                <a:solidFill>
                  <a:srgbClr val="7F7F7F"/>
                </a:solidFill>
                <a:latin typeface="Arial" pitchFamily="34" charset="0"/>
                <a:ea typeface="Arial" pitchFamily="34" charset="-122"/>
                <a:cs typeface="Arial" pitchFamily="34" charset="-120"/>
              </a:rPr>
              <a:t>10</a:t>
            </a:r>
            <a:endParaRPr lang="en-US" sz="1000"/>
          </a:p>
        </p:txBody>
      </p:sp>
    </p:spTree>
    <p:extLst>
      <p:ext uri="{BB962C8B-B14F-4D97-AF65-F5344CB8AC3E}">
        <p14:creationId xmlns:p14="http://schemas.microsoft.com/office/powerpoint/2010/main" val="30745546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name="Slide 11">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0" y="0"/>
            <a:ext cx="12191695" cy="1097280"/>
          </a:xfrm>
          <a:prstGeom prst="rect">
            <a:avLst/>
          </a:prstGeom>
          <a:solidFill>
            <a:srgbClr val="F2F2F2"/>
          </a:solidFill>
          <a:ln/>
        </p:spPr>
        <p:txBody>
          <a:bodyPr/>
          <a:lstStyle/>
          <a:p>
            <a:endParaRPr lang="en-US"/>
          </a:p>
        </p:txBody>
      </p:sp>
      <p:sp>
        <p:nvSpPr>
          <p:cNvPr id="3" name="Text 1"/>
          <p:cNvSpPr/>
          <p:nvPr/>
        </p:nvSpPr>
        <p:spPr>
          <a:xfrm>
            <a:off x="502920" y="146304"/>
            <a:ext cx="7680960" cy="822960"/>
          </a:xfrm>
          <a:prstGeom prst="rect">
            <a:avLst/>
          </a:prstGeom>
          <a:noFill/>
          <a:ln/>
        </p:spPr>
        <p:txBody>
          <a:bodyPr wrap="square" lIns="0" tIns="0" rIns="0" bIns="0" rtlCol="0" anchor="ctr"/>
          <a:lstStyle/>
          <a:p>
            <a:pPr marL="0" indent="0">
              <a:lnSpc>
                <a:spcPct val="98000"/>
              </a:lnSpc>
              <a:buNone/>
            </a:pPr>
            <a:r>
              <a:rPr lang="en-US" sz="2700">
                <a:solidFill>
                  <a:srgbClr val="262626"/>
                </a:solidFill>
                <a:latin typeface="Georgia" pitchFamily="34" charset="0"/>
                <a:ea typeface="Georgia" pitchFamily="34" charset="-122"/>
                <a:cs typeface="Georgia" pitchFamily="34" charset="-120"/>
              </a:rPr>
              <a:t>Vectores sectoriales (S1–S6)</a:t>
            </a:r>
            <a:endParaRPr lang="en-US" sz="2700"/>
          </a:p>
        </p:txBody>
      </p:sp>
      <p:sp>
        <p:nvSpPr>
          <p:cNvPr id="4" name="Shape 2"/>
          <p:cNvSpPr/>
          <p:nvPr/>
        </p:nvSpPr>
        <p:spPr>
          <a:xfrm rot="16200000">
            <a:off x="10378440" y="182880"/>
            <a:ext cx="164592" cy="164592"/>
          </a:xfrm>
          <a:prstGeom prst="triangle">
            <a:avLst/>
          </a:prstGeom>
          <a:solidFill>
            <a:srgbClr val="D04A02"/>
          </a:solidFill>
          <a:ln/>
        </p:spPr>
        <p:txBody>
          <a:bodyPr/>
          <a:lstStyle/>
          <a:p>
            <a:endParaRPr lang="en-US"/>
          </a:p>
        </p:txBody>
      </p:sp>
      <p:sp>
        <p:nvSpPr>
          <p:cNvPr id="5" name="Shape 3"/>
          <p:cNvSpPr/>
          <p:nvPr/>
        </p:nvSpPr>
        <p:spPr>
          <a:xfrm rot="16200000">
            <a:off x="10607040" y="182880"/>
            <a:ext cx="164592" cy="164592"/>
          </a:xfrm>
          <a:prstGeom prst="triangle">
            <a:avLst/>
          </a:prstGeom>
          <a:solidFill>
            <a:srgbClr val="F26B43"/>
          </a:solidFill>
          <a:ln/>
        </p:spPr>
        <p:txBody>
          <a:bodyPr/>
          <a:lstStyle/>
          <a:p>
            <a:endParaRPr lang="en-US"/>
          </a:p>
        </p:txBody>
      </p:sp>
      <p:sp>
        <p:nvSpPr>
          <p:cNvPr id="6" name="Shape 4"/>
          <p:cNvSpPr/>
          <p:nvPr/>
        </p:nvSpPr>
        <p:spPr>
          <a:xfrm rot="16200000">
            <a:off x="10835640" y="182880"/>
            <a:ext cx="164592" cy="164592"/>
          </a:xfrm>
          <a:prstGeom prst="triangle">
            <a:avLst/>
          </a:prstGeom>
          <a:solidFill>
            <a:srgbClr val="EB8C00"/>
          </a:solidFill>
          <a:ln/>
        </p:spPr>
        <p:txBody>
          <a:bodyPr/>
          <a:lstStyle/>
          <a:p>
            <a:endParaRPr lang="en-US"/>
          </a:p>
        </p:txBody>
      </p:sp>
      <p:sp>
        <p:nvSpPr>
          <p:cNvPr id="7" name="Shape 5"/>
          <p:cNvSpPr/>
          <p:nvPr/>
        </p:nvSpPr>
        <p:spPr>
          <a:xfrm rot="16200000">
            <a:off x="11064240" y="182880"/>
            <a:ext cx="164592" cy="164592"/>
          </a:xfrm>
          <a:prstGeom prst="triangle">
            <a:avLst/>
          </a:prstGeom>
          <a:solidFill>
            <a:srgbClr val="D04A02"/>
          </a:solidFill>
          <a:ln/>
        </p:spPr>
        <p:txBody>
          <a:bodyPr/>
          <a:lstStyle/>
          <a:p>
            <a:endParaRPr lang="en-US"/>
          </a:p>
        </p:txBody>
      </p:sp>
      <p:sp>
        <p:nvSpPr>
          <p:cNvPr id="8" name="Shape 6"/>
          <p:cNvSpPr/>
          <p:nvPr/>
        </p:nvSpPr>
        <p:spPr>
          <a:xfrm rot="16200000">
            <a:off x="11292840" y="182880"/>
            <a:ext cx="164592" cy="164592"/>
          </a:xfrm>
          <a:prstGeom prst="triangle">
            <a:avLst/>
          </a:prstGeom>
          <a:solidFill>
            <a:srgbClr val="7F7F7F"/>
          </a:solidFill>
          <a:ln/>
        </p:spPr>
        <p:txBody>
          <a:bodyPr/>
          <a:lstStyle/>
          <a:p>
            <a:endParaRPr lang="en-US"/>
          </a:p>
        </p:txBody>
      </p:sp>
      <p:sp>
        <p:nvSpPr>
          <p:cNvPr id="9" name="Shape 7"/>
          <p:cNvSpPr/>
          <p:nvPr/>
        </p:nvSpPr>
        <p:spPr>
          <a:xfrm rot="16200000">
            <a:off x="11521440" y="182880"/>
            <a:ext cx="164592" cy="164592"/>
          </a:xfrm>
          <a:prstGeom prst="triangle">
            <a:avLst/>
          </a:prstGeom>
          <a:solidFill>
            <a:srgbClr val="F26B43"/>
          </a:solidFill>
          <a:ln/>
        </p:spPr>
        <p:txBody>
          <a:bodyPr/>
          <a:lstStyle/>
          <a:p>
            <a:endParaRPr lang="en-US"/>
          </a:p>
        </p:txBody>
      </p:sp>
      <p:sp>
        <p:nvSpPr>
          <p:cNvPr id="10" name="Shape 8"/>
          <p:cNvSpPr/>
          <p:nvPr/>
        </p:nvSpPr>
        <p:spPr>
          <a:xfrm rot="16200000">
            <a:off x="10378440" y="411480"/>
            <a:ext cx="164592" cy="164592"/>
          </a:xfrm>
          <a:prstGeom prst="triangle">
            <a:avLst/>
          </a:prstGeom>
          <a:solidFill>
            <a:srgbClr val="EB8C00"/>
          </a:solidFill>
          <a:ln/>
        </p:spPr>
        <p:txBody>
          <a:bodyPr/>
          <a:lstStyle/>
          <a:p>
            <a:endParaRPr lang="en-US"/>
          </a:p>
        </p:txBody>
      </p:sp>
      <p:sp>
        <p:nvSpPr>
          <p:cNvPr id="11" name="Shape 9"/>
          <p:cNvSpPr/>
          <p:nvPr/>
        </p:nvSpPr>
        <p:spPr>
          <a:xfrm rot="16200000">
            <a:off x="10607040" y="411480"/>
            <a:ext cx="164592" cy="164592"/>
          </a:xfrm>
          <a:prstGeom prst="triangle">
            <a:avLst/>
          </a:prstGeom>
          <a:solidFill>
            <a:srgbClr val="D04A02"/>
          </a:solidFill>
          <a:ln/>
        </p:spPr>
        <p:txBody>
          <a:bodyPr/>
          <a:lstStyle/>
          <a:p>
            <a:endParaRPr lang="en-US"/>
          </a:p>
        </p:txBody>
      </p:sp>
      <p:sp>
        <p:nvSpPr>
          <p:cNvPr id="12" name="Shape 10"/>
          <p:cNvSpPr/>
          <p:nvPr/>
        </p:nvSpPr>
        <p:spPr>
          <a:xfrm rot="16200000">
            <a:off x="10835640" y="411480"/>
            <a:ext cx="164592" cy="164592"/>
          </a:xfrm>
          <a:prstGeom prst="triangle">
            <a:avLst/>
          </a:prstGeom>
          <a:solidFill>
            <a:srgbClr val="7F7F7F"/>
          </a:solidFill>
          <a:ln/>
        </p:spPr>
        <p:txBody>
          <a:bodyPr/>
          <a:lstStyle/>
          <a:p>
            <a:endParaRPr lang="en-US"/>
          </a:p>
        </p:txBody>
      </p:sp>
      <p:sp>
        <p:nvSpPr>
          <p:cNvPr id="13" name="Shape 11"/>
          <p:cNvSpPr/>
          <p:nvPr/>
        </p:nvSpPr>
        <p:spPr>
          <a:xfrm rot="16200000">
            <a:off x="11064240" y="411480"/>
            <a:ext cx="164592" cy="164592"/>
          </a:xfrm>
          <a:prstGeom prst="triangle">
            <a:avLst/>
          </a:prstGeom>
          <a:solidFill>
            <a:srgbClr val="F26B43"/>
          </a:solidFill>
          <a:ln/>
        </p:spPr>
        <p:txBody>
          <a:bodyPr/>
          <a:lstStyle/>
          <a:p>
            <a:endParaRPr lang="en-US"/>
          </a:p>
        </p:txBody>
      </p:sp>
      <p:sp>
        <p:nvSpPr>
          <p:cNvPr id="14" name="Shape 12"/>
          <p:cNvSpPr/>
          <p:nvPr/>
        </p:nvSpPr>
        <p:spPr>
          <a:xfrm rot="16200000">
            <a:off x="11292840" y="411480"/>
            <a:ext cx="164592" cy="164592"/>
          </a:xfrm>
          <a:prstGeom prst="triangle">
            <a:avLst/>
          </a:prstGeom>
          <a:solidFill>
            <a:srgbClr val="D04A02"/>
          </a:solidFill>
          <a:ln/>
        </p:spPr>
        <p:txBody>
          <a:bodyPr/>
          <a:lstStyle/>
          <a:p>
            <a:endParaRPr lang="en-US"/>
          </a:p>
        </p:txBody>
      </p:sp>
      <p:sp>
        <p:nvSpPr>
          <p:cNvPr id="15" name="Shape 13"/>
          <p:cNvSpPr/>
          <p:nvPr/>
        </p:nvSpPr>
        <p:spPr>
          <a:xfrm rot="16200000">
            <a:off x="11521440" y="411480"/>
            <a:ext cx="164592" cy="164592"/>
          </a:xfrm>
          <a:prstGeom prst="triangle">
            <a:avLst/>
          </a:prstGeom>
          <a:solidFill>
            <a:srgbClr val="F26B43"/>
          </a:solidFill>
          <a:ln/>
        </p:spPr>
        <p:txBody>
          <a:bodyPr/>
          <a:lstStyle/>
          <a:p>
            <a:endParaRPr lang="en-US"/>
          </a:p>
        </p:txBody>
      </p:sp>
      <p:sp>
        <p:nvSpPr>
          <p:cNvPr id="16" name="Shape 14"/>
          <p:cNvSpPr/>
          <p:nvPr/>
        </p:nvSpPr>
        <p:spPr>
          <a:xfrm rot="16200000">
            <a:off x="10378440" y="640080"/>
            <a:ext cx="164592" cy="164592"/>
          </a:xfrm>
          <a:prstGeom prst="triangle">
            <a:avLst/>
          </a:prstGeom>
          <a:solidFill>
            <a:srgbClr val="7F7F7F"/>
          </a:solidFill>
          <a:ln/>
        </p:spPr>
        <p:txBody>
          <a:bodyPr/>
          <a:lstStyle/>
          <a:p>
            <a:endParaRPr lang="en-US"/>
          </a:p>
        </p:txBody>
      </p:sp>
      <p:sp>
        <p:nvSpPr>
          <p:cNvPr id="17" name="Shape 15"/>
          <p:cNvSpPr/>
          <p:nvPr/>
        </p:nvSpPr>
        <p:spPr>
          <a:xfrm rot="16200000">
            <a:off x="10607040" y="640080"/>
            <a:ext cx="164592" cy="164592"/>
          </a:xfrm>
          <a:prstGeom prst="triangle">
            <a:avLst/>
          </a:prstGeom>
          <a:solidFill>
            <a:srgbClr val="F26B43"/>
          </a:solidFill>
          <a:ln/>
        </p:spPr>
        <p:txBody>
          <a:bodyPr/>
          <a:lstStyle/>
          <a:p>
            <a:endParaRPr lang="en-US"/>
          </a:p>
        </p:txBody>
      </p:sp>
      <p:sp>
        <p:nvSpPr>
          <p:cNvPr id="18" name="Shape 16"/>
          <p:cNvSpPr/>
          <p:nvPr/>
        </p:nvSpPr>
        <p:spPr>
          <a:xfrm rot="16200000">
            <a:off x="10835640" y="640080"/>
            <a:ext cx="164592" cy="164592"/>
          </a:xfrm>
          <a:prstGeom prst="triangle">
            <a:avLst/>
          </a:prstGeom>
          <a:solidFill>
            <a:srgbClr val="D04A02"/>
          </a:solidFill>
          <a:ln/>
        </p:spPr>
        <p:txBody>
          <a:bodyPr/>
          <a:lstStyle/>
          <a:p>
            <a:endParaRPr lang="en-US"/>
          </a:p>
        </p:txBody>
      </p:sp>
      <p:sp>
        <p:nvSpPr>
          <p:cNvPr id="19" name="Shape 17"/>
          <p:cNvSpPr/>
          <p:nvPr/>
        </p:nvSpPr>
        <p:spPr>
          <a:xfrm rot="16200000">
            <a:off x="11064240" y="640080"/>
            <a:ext cx="164592" cy="164592"/>
          </a:xfrm>
          <a:prstGeom prst="triangle">
            <a:avLst/>
          </a:prstGeom>
          <a:solidFill>
            <a:srgbClr val="F26B43"/>
          </a:solidFill>
          <a:ln/>
        </p:spPr>
        <p:txBody>
          <a:bodyPr/>
          <a:lstStyle/>
          <a:p>
            <a:endParaRPr lang="en-US"/>
          </a:p>
        </p:txBody>
      </p:sp>
      <p:sp>
        <p:nvSpPr>
          <p:cNvPr id="20" name="Shape 18"/>
          <p:cNvSpPr/>
          <p:nvPr/>
        </p:nvSpPr>
        <p:spPr>
          <a:xfrm rot="16200000">
            <a:off x="11292840" y="640080"/>
            <a:ext cx="164592" cy="164592"/>
          </a:xfrm>
          <a:prstGeom prst="triangle">
            <a:avLst/>
          </a:prstGeom>
          <a:solidFill>
            <a:srgbClr val="EB8C00"/>
          </a:solidFill>
          <a:ln/>
        </p:spPr>
        <p:txBody>
          <a:bodyPr/>
          <a:lstStyle/>
          <a:p>
            <a:endParaRPr lang="en-US"/>
          </a:p>
        </p:txBody>
      </p:sp>
      <p:sp>
        <p:nvSpPr>
          <p:cNvPr id="21" name="Shape 19"/>
          <p:cNvSpPr/>
          <p:nvPr/>
        </p:nvSpPr>
        <p:spPr>
          <a:xfrm rot="16200000">
            <a:off x="11521440" y="640080"/>
            <a:ext cx="164592" cy="164592"/>
          </a:xfrm>
          <a:prstGeom prst="triangle">
            <a:avLst/>
          </a:prstGeom>
          <a:solidFill>
            <a:srgbClr val="D04A02"/>
          </a:solidFill>
          <a:ln/>
        </p:spPr>
        <p:txBody>
          <a:bodyPr/>
          <a:lstStyle/>
          <a:p>
            <a:endParaRPr lang="en-US"/>
          </a:p>
        </p:txBody>
      </p:sp>
      <p:sp>
        <p:nvSpPr>
          <p:cNvPr id="22" name="Shape 20"/>
          <p:cNvSpPr/>
          <p:nvPr/>
        </p:nvSpPr>
        <p:spPr>
          <a:xfrm rot="16200000">
            <a:off x="10378440" y="868680"/>
            <a:ext cx="164592" cy="164592"/>
          </a:xfrm>
          <a:prstGeom prst="triangle">
            <a:avLst/>
          </a:prstGeom>
          <a:solidFill>
            <a:srgbClr val="D04A02"/>
          </a:solidFill>
          <a:ln/>
        </p:spPr>
        <p:txBody>
          <a:bodyPr/>
          <a:lstStyle/>
          <a:p>
            <a:endParaRPr lang="en-US"/>
          </a:p>
        </p:txBody>
      </p:sp>
      <p:sp>
        <p:nvSpPr>
          <p:cNvPr id="23" name="Shape 21"/>
          <p:cNvSpPr/>
          <p:nvPr/>
        </p:nvSpPr>
        <p:spPr>
          <a:xfrm rot="16200000">
            <a:off x="10607040" y="868680"/>
            <a:ext cx="164592" cy="164592"/>
          </a:xfrm>
          <a:prstGeom prst="triangle">
            <a:avLst/>
          </a:prstGeom>
          <a:solidFill>
            <a:srgbClr val="F26B43"/>
          </a:solidFill>
          <a:ln/>
        </p:spPr>
        <p:txBody>
          <a:bodyPr/>
          <a:lstStyle/>
          <a:p>
            <a:endParaRPr lang="en-US"/>
          </a:p>
        </p:txBody>
      </p:sp>
      <p:sp>
        <p:nvSpPr>
          <p:cNvPr id="24" name="Shape 22"/>
          <p:cNvSpPr/>
          <p:nvPr/>
        </p:nvSpPr>
        <p:spPr>
          <a:xfrm rot="16200000">
            <a:off x="10835640" y="868680"/>
            <a:ext cx="164592" cy="164592"/>
          </a:xfrm>
          <a:prstGeom prst="triangle">
            <a:avLst/>
          </a:prstGeom>
          <a:solidFill>
            <a:srgbClr val="EB8C00"/>
          </a:solidFill>
          <a:ln/>
        </p:spPr>
        <p:txBody>
          <a:bodyPr/>
          <a:lstStyle/>
          <a:p>
            <a:endParaRPr lang="en-US"/>
          </a:p>
        </p:txBody>
      </p:sp>
      <p:sp>
        <p:nvSpPr>
          <p:cNvPr id="25" name="Shape 23"/>
          <p:cNvSpPr/>
          <p:nvPr/>
        </p:nvSpPr>
        <p:spPr>
          <a:xfrm rot="16200000">
            <a:off x="11064240" y="868680"/>
            <a:ext cx="164592" cy="164592"/>
          </a:xfrm>
          <a:prstGeom prst="triangle">
            <a:avLst/>
          </a:prstGeom>
          <a:solidFill>
            <a:srgbClr val="D04A02"/>
          </a:solidFill>
          <a:ln/>
        </p:spPr>
        <p:txBody>
          <a:bodyPr/>
          <a:lstStyle/>
          <a:p>
            <a:endParaRPr lang="en-US"/>
          </a:p>
        </p:txBody>
      </p:sp>
      <p:sp>
        <p:nvSpPr>
          <p:cNvPr id="26" name="Shape 24"/>
          <p:cNvSpPr/>
          <p:nvPr/>
        </p:nvSpPr>
        <p:spPr>
          <a:xfrm rot="16200000">
            <a:off x="11292840" y="868680"/>
            <a:ext cx="164592" cy="164592"/>
          </a:xfrm>
          <a:prstGeom prst="triangle">
            <a:avLst/>
          </a:prstGeom>
          <a:solidFill>
            <a:srgbClr val="7F7F7F"/>
          </a:solidFill>
          <a:ln/>
        </p:spPr>
        <p:txBody>
          <a:bodyPr/>
          <a:lstStyle/>
          <a:p>
            <a:endParaRPr lang="en-US"/>
          </a:p>
        </p:txBody>
      </p:sp>
      <p:sp>
        <p:nvSpPr>
          <p:cNvPr id="27" name="Shape 25"/>
          <p:cNvSpPr/>
          <p:nvPr/>
        </p:nvSpPr>
        <p:spPr>
          <a:xfrm rot="16200000">
            <a:off x="11521440" y="868680"/>
            <a:ext cx="164592" cy="164592"/>
          </a:xfrm>
          <a:prstGeom prst="triangle">
            <a:avLst/>
          </a:prstGeom>
          <a:solidFill>
            <a:srgbClr val="F26B43"/>
          </a:solidFill>
          <a:ln/>
        </p:spPr>
        <p:txBody>
          <a:bodyPr/>
          <a:lstStyle/>
          <a:p>
            <a:endParaRPr lang="en-US"/>
          </a:p>
        </p:txBody>
      </p:sp>
      <p:sp>
        <p:nvSpPr>
          <p:cNvPr id="28" name="Shape 26"/>
          <p:cNvSpPr/>
          <p:nvPr/>
        </p:nvSpPr>
        <p:spPr>
          <a:xfrm>
            <a:off x="0" y="1097280"/>
            <a:ext cx="12191695" cy="64008"/>
          </a:xfrm>
          <a:prstGeom prst="rect">
            <a:avLst/>
          </a:prstGeom>
          <a:solidFill>
            <a:srgbClr val="D04A02"/>
          </a:solidFill>
          <a:ln/>
        </p:spPr>
        <p:txBody>
          <a:bodyPr/>
          <a:lstStyle/>
          <a:p>
            <a:endParaRPr lang="en-US"/>
          </a:p>
        </p:txBody>
      </p:sp>
      <p:sp>
        <p:nvSpPr>
          <p:cNvPr id="29" name="Shape 27"/>
          <p:cNvSpPr/>
          <p:nvPr/>
        </p:nvSpPr>
        <p:spPr>
          <a:xfrm>
            <a:off x="502920" y="1371600"/>
            <a:ext cx="11183112" cy="475488"/>
          </a:xfrm>
          <a:prstGeom prst="homePlate">
            <a:avLst/>
          </a:prstGeom>
          <a:solidFill>
            <a:schemeClr val="tx2"/>
          </a:solidFill>
          <a:ln/>
        </p:spPr>
        <p:txBody>
          <a:bodyPr/>
          <a:lstStyle/>
          <a:p>
            <a:endParaRPr lang="en-US"/>
          </a:p>
        </p:txBody>
      </p:sp>
      <p:sp>
        <p:nvSpPr>
          <p:cNvPr id="30" name="Text 28"/>
          <p:cNvSpPr/>
          <p:nvPr/>
        </p:nvSpPr>
        <p:spPr>
          <a:xfrm>
            <a:off x="667512" y="1371600"/>
            <a:ext cx="8366760" cy="475488"/>
          </a:xfrm>
          <a:prstGeom prst="rect">
            <a:avLst/>
          </a:prstGeom>
          <a:noFill/>
          <a:ln/>
        </p:spPr>
        <p:txBody>
          <a:bodyPr wrap="square" lIns="0" tIns="0" rIns="0" bIns="0" rtlCol="0" anchor="ctr"/>
          <a:lstStyle/>
          <a:p>
            <a:pPr marL="0" indent="0">
              <a:buNone/>
            </a:pPr>
            <a:r>
              <a:rPr lang="en-US" sz="1500" b="1">
                <a:solidFill>
                  <a:srgbClr val="FFFFFF"/>
                </a:solidFill>
                <a:latin typeface="Arial" pitchFamily="34" charset="0"/>
                <a:ea typeface="Arial" pitchFamily="34" charset="-122"/>
                <a:cs typeface="Arial" pitchFamily="34" charset="-120"/>
              </a:rPr>
              <a:t>➔  </a:t>
            </a:r>
            <a:r>
              <a:rPr lang="en-US" sz="1500" b="1" err="1">
                <a:solidFill>
                  <a:srgbClr val="FFFFFF"/>
                </a:solidFill>
                <a:latin typeface="Arial" pitchFamily="34" charset="0"/>
                <a:ea typeface="Arial" pitchFamily="34" charset="-122"/>
                <a:cs typeface="Arial" pitchFamily="34" charset="-120"/>
              </a:rPr>
              <a:t>Clústeres</a:t>
            </a:r>
            <a:r>
              <a:rPr lang="en-US" sz="1500" b="1">
                <a:solidFill>
                  <a:srgbClr val="FFFFFF"/>
                </a:solidFill>
                <a:latin typeface="Arial" pitchFamily="34" charset="0"/>
                <a:ea typeface="Arial" pitchFamily="34" charset="-122"/>
                <a:cs typeface="Arial" pitchFamily="34" charset="-120"/>
              </a:rPr>
              <a:t> con </a:t>
            </a:r>
            <a:r>
              <a:rPr lang="en-US" sz="1500" b="1" err="1">
                <a:solidFill>
                  <a:srgbClr val="FFFFFF"/>
                </a:solidFill>
                <a:latin typeface="Arial" pitchFamily="34" charset="0"/>
                <a:ea typeface="Arial" pitchFamily="34" charset="-122"/>
                <a:cs typeface="Arial" pitchFamily="34" charset="-120"/>
              </a:rPr>
              <a:t>potencial</a:t>
            </a:r>
            <a:r>
              <a:rPr lang="en-US" sz="1500" b="1">
                <a:solidFill>
                  <a:srgbClr val="FFFFFF"/>
                </a:solidFill>
                <a:latin typeface="Arial" pitchFamily="34" charset="0"/>
                <a:ea typeface="Arial" pitchFamily="34" charset="-122"/>
                <a:cs typeface="Arial" pitchFamily="34" charset="-120"/>
              </a:rPr>
              <a:t> de </a:t>
            </a:r>
            <a:r>
              <a:rPr lang="en-US" sz="1500" b="1" err="1">
                <a:solidFill>
                  <a:srgbClr val="FFFFFF"/>
                </a:solidFill>
                <a:latin typeface="Arial" pitchFamily="34" charset="0"/>
                <a:ea typeface="Arial" pitchFamily="34" charset="-122"/>
                <a:cs typeface="Arial" pitchFamily="34" charset="-120"/>
              </a:rPr>
              <a:t>sofisticación</a:t>
            </a:r>
            <a:r>
              <a:rPr lang="en-US" sz="1500" b="1">
                <a:solidFill>
                  <a:srgbClr val="FFFFFF"/>
                </a:solidFill>
                <a:latin typeface="Arial" pitchFamily="34" charset="0"/>
                <a:ea typeface="Arial" pitchFamily="34" charset="-122"/>
                <a:cs typeface="Arial" pitchFamily="34" charset="-120"/>
              </a:rPr>
              <a:t> · meta dual </a:t>
            </a:r>
            <a:r>
              <a:rPr lang="en-US" sz="1500" b="1" err="1">
                <a:solidFill>
                  <a:srgbClr val="FFFFFF"/>
                </a:solidFill>
                <a:latin typeface="Arial" pitchFamily="34" charset="0"/>
                <a:ea typeface="Arial" pitchFamily="34" charset="-122"/>
                <a:cs typeface="Arial" pitchFamily="34" charset="-120"/>
              </a:rPr>
              <a:t>capacidad</a:t>
            </a:r>
            <a:r>
              <a:rPr lang="en-US" sz="1500" b="1">
                <a:solidFill>
                  <a:srgbClr val="FFFFFF"/>
                </a:solidFill>
                <a:latin typeface="Arial" pitchFamily="34" charset="0"/>
                <a:ea typeface="Arial" pitchFamily="34" charset="-122"/>
                <a:cs typeface="Arial" pitchFamily="34" charset="-120"/>
              </a:rPr>
              <a:t>–mercado</a:t>
            </a:r>
            <a:endParaRPr lang="en-US" sz="1500"/>
          </a:p>
        </p:txBody>
      </p:sp>
      <p:sp>
        <p:nvSpPr>
          <p:cNvPr id="31" name="Shape 29"/>
          <p:cNvSpPr/>
          <p:nvPr/>
        </p:nvSpPr>
        <p:spPr>
          <a:xfrm>
            <a:off x="502920" y="2057400"/>
            <a:ext cx="11201400" cy="420624"/>
          </a:xfrm>
          <a:prstGeom prst="rect">
            <a:avLst/>
          </a:prstGeom>
          <a:solidFill>
            <a:schemeClr val="tx2"/>
          </a:solidFill>
          <a:ln/>
        </p:spPr>
        <p:txBody>
          <a:bodyPr/>
          <a:lstStyle/>
          <a:p>
            <a:endParaRPr lang="en-US"/>
          </a:p>
        </p:txBody>
      </p:sp>
      <p:sp>
        <p:nvSpPr>
          <p:cNvPr id="32" name="Text 30"/>
          <p:cNvSpPr/>
          <p:nvPr/>
        </p:nvSpPr>
        <p:spPr>
          <a:xfrm>
            <a:off x="667512" y="2057400"/>
            <a:ext cx="10927080" cy="420624"/>
          </a:xfrm>
          <a:prstGeom prst="rect">
            <a:avLst/>
          </a:prstGeom>
          <a:noFill/>
          <a:ln/>
        </p:spPr>
        <p:txBody>
          <a:bodyPr wrap="square" lIns="0" tIns="0" rIns="0" bIns="0" rtlCol="0" anchor="ctr"/>
          <a:lstStyle/>
          <a:p>
            <a:pPr marL="0" indent="0">
              <a:buNone/>
            </a:pPr>
            <a:r>
              <a:rPr lang="en-US" sz="1350" b="1" err="1">
                <a:solidFill>
                  <a:srgbClr val="FFFFFF"/>
                </a:solidFill>
                <a:latin typeface="Arial" pitchFamily="34" charset="0"/>
                <a:ea typeface="Arial" pitchFamily="34" charset="-122"/>
                <a:cs typeface="Arial" pitchFamily="34" charset="-120"/>
              </a:rPr>
              <a:t>Núcleo</a:t>
            </a:r>
            <a:r>
              <a:rPr lang="en-US" sz="1350" b="1">
                <a:solidFill>
                  <a:srgbClr val="FFFFFF"/>
                </a:solidFill>
                <a:latin typeface="Arial" pitchFamily="34" charset="0"/>
                <a:ea typeface="Arial" pitchFamily="34" charset="-122"/>
                <a:cs typeface="Arial" pitchFamily="34" charset="-120"/>
              </a:rPr>
              <a:t> de mayor </a:t>
            </a:r>
            <a:r>
              <a:rPr lang="en-US" sz="1350" b="1" err="1">
                <a:solidFill>
                  <a:srgbClr val="FFFFFF"/>
                </a:solidFill>
                <a:latin typeface="Arial" pitchFamily="34" charset="0"/>
                <a:ea typeface="Arial" pitchFamily="34" charset="-122"/>
                <a:cs typeface="Arial" pitchFamily="34" charset="-120"/>
              </a:rPr>
              <a:t>convergencia</a:t>
            </a:r>
            <a:r>
              <a:rPr lang="en-US" sz="1350" b="1">
                <a:solidFill>
                  <a:srgbClr val="FFFFFF"/>
                </a:solidFill>
                <a:latin typeface="Arial" pitchFamily="34" charset="0"/>
                <a:ea typeface="Arial" pitchFamily="34" charset="-122"/>
                <a:cs typeface="Arial" pitchFamily="34" charset="-120"/>
              </a:rPr>
              <a:t>   ·   </a:t>
            </a:r>
            <a:r>
              <a:rPr lang="en-US" sz="1350" b="1" err="1">
                <a:solidFill>
                  <a:srgbClr val="FFFFFF"/>
                </a:solidFill>
                <a:latin typeface="Arial" pitchFamily="34" charset="0"/>
                <a:ea typeface="Arial" pitchFamily="34" charset="-122"/>
                <a:cs typeface="Arial" pitchFamily="34" charset="-120"/>
              </a:rPr>
              <a:t>evidencia</a:t>
            </a:r>
            <a:r>
              <a:rPr lang="en-US" sz="1350" b="1">
                <a:solidFill>
                  <a:srgbClr val="FFFFFF"/>
                </a:solidFill>
                <a:latin typeface="Arial" pitchFamily="34" charset="0"/>
                <a:ea typeface="Arial" pitchFamily="34" charset="-122"/>
                <a:cs typeface="Arial" pitchFamily="34" charset="-120"/>
              </a:rPr>
              <a:t> + </a:t>
            </a:r>
            <a:r>
              <a:rPr lang="en-US" sz="1350" b="1" err="1">
                <a:solidFill>
                  <a:srgbClr val="FFFFFF"/>
                </a:solidFill>
                <a:latin typeface="Arial" pitchFamily="34" charset="0"/>
                <a:ea typeface="Arial" pitchFamily="34" charset="-122"/>
                <a:cs typeface="Arial" pitchFamily="34" charset="-120"/>
              </a:rPr>
              <a:t>priorización</a:t>
            </a:r>
            <a:r>
              <a:rPr lang="en-US" sz="1350" b="1">
                <a:solidFill>
                  <a:srgbClr val="FFFFFF"/>
                </a:solidFill>
                <a:latin typeface="Arial" pitchFamily="34" charset="0"/>
                <a:ea typeface="Arial" pitchFamily="34" charset="-122"/>
                <a:cs typeface="Arial" pitchFamily="34" charset="-120"/>
              </a:rPr>
              <a:t> </a:t>
            </a:r>
            <a:r>
              <a:rPr lang="en-US" sz="1350" b="1" err="1">
                <a:solidFill>
                  <a:srgbClr val="FFFFFF"/>
                </a:solidFill>
                <a:latin typeface="Arial" pitchFamily="34" charset="0"/>
                <a:ea typeface="Arial" pitchFamily="34" charset="-122"/>
                <a:cs typeface="Arial" pitchFamily="34" charset="-120"/>
              </a:rPr>
              <a:t>institucional</a:t>
            </a:r>
            <a:r>
              <a:rPr lang="en-US" sz="1350" b="1">
                <a:solidFill>
                  <a:srgbClr val="FFFFFF"/>
                </a:solidFill>
                <a:latin typeface="Arial" pitchFamily="34" charset="0"/>
                <a:ea typeface="Arial" pitchFamily="34" charset="-122"/>
                <a:cs typeface="Arial" pitchFamily="34" charset="-120"/>
              </a:rPr>
              <a:t> + </a:t>
            </a:r>
            <a:r>
              <a:rPr lang="en-US" sz="1350" b="1" err="1">
                <a:solidFill>
                  <a:srgbClr val="FFFFFF"/>
                </a:solidFill>
                <a:latin typeface="Arial" pitchFamily="34" charset="0"/>
                <a:ea typeface="Arial" pitchFamily="34" charset="-122"/>
                <a:cs typeface="Arial" pitchFamily="34" charset="-120"/>
              </a:rPr>
              <a:t>capacidades-ancla</a:t>
            </a:r>
            <a:endParaRPr lang="en-US" sz="1350"/>
          </a:p>
        </p:txBody>
      </p:sp>
      <p:sp>
        <p:nvSpPr>
          <p:cNvPr id="33" name="Shape 31"/>
          <p:cNvSpPr/>
          <p:nvPr/>
        </p:nvSpPr>
        <p:spPr>
          <a:xfrm>
            <a:off x="502920" y="2496312"/>
            <a:ext cx="3630168" cy="1591056"/>
          </a:xfrm>
          <a:prstGeom prst="rect">
            <a:avLst/>
          </a:prstGeom>
          <a:solidFill>
            <a:srgbClr val="464646"/>
          </a:solidFill>
          <a:ln/>
        </p:spPr>
        <p:txBody>
          <a:bodyPr/>
          <a:lstStyle/>
          <a:p>
            <a:endParaRPr lang="en-US"/>
          </a:p>
        </p:txBody>
      </p:sp>
      <p:sp>
        <p:nvSpPr>
          <p:cNvPr id="34" name="Shape 32"/>
          <p:cNvSpPr/>
          <p:nvPr/>
        </p:nvSpPr>
        <p:spPr>
          <a:xfrm>
            <a:off x="685800" y="2642616"/>
            <a:ext cx="457200" cy="310896"/>
          </a:xfrm>
          <a:prstGeom prst="roundRect">
            <a:avLst>
              <a:gd name="adj" fmla="val 14706"/>
            </a:avLst>
          </a:prstGeom>
          <a:solidFill>
            <a:schemeClr val="tx2"/>
          </a:solidFill>
          <a:ln/>
        </p:spPr>
        <p:txBody>
          <a:bodyPr/>
          <a:lstStyle/>
          <a:p>
            <a:endParaRPr lang="en-US"/>
          </a:p>
        </p:txBody>
      </p:sp>
      <p:sp>
        <p:nvSpPr>
          <p:cNvPr id="35" name="Text 33"/>
          <p:cNvSpPr/>
          <p:nvPr/>
        </p:nvSpPr>
        <p:spPr>
          <a:xfrm>
            <a:off x="685800" y="2642616"/>
            <a:ext cx="457200" cy="310896"/>
          </a:xfrm>
          <a:prstGeom prst="rect">
            <a:avLst/>
          </a:prstGeom>
          <a:noFill/>
          <a:ln/>
        </p:spPr>
        <p:txBody>
          <a:bodyPr wrap="square" lIns="0" tIns="0" rIns="0" bIns="0" rtlCol="0" anchor="ctr"/>
          <a:lstStyle/>
          <a:p>
            <a:pPr marL="0" indent="0" algn="ctr">
              <a:buNone/>
            </a:pPr>
            <a:r>
              <a:rPr lang="en-US" sz="1250" b="1">
                <a:solidFill>
                  <a:srgbClr val="FFFFFF"/>
                </a:solidFill>
                <a:latin typeface="Arial" pitchFamily="34" charset="0"/>
                <a:ea typeface="Arial" pitchFamily="34" charset="-122"/>
                <a:cs typeface="Arial" pitchFamily="34" charset="-120"/>
              </a:rPr>
              <a:t>S1</a:t>
            </a:r>
            <a:endParaRPr lang="en-US" sz="1250"/>
          </a:p>
        </p:txBody>
      </p:sp>
      <p:sp>
        <p:nvSpPr>
          <p:cNvPr id="36" name="Text 34"/>
          <p:cNvSpPr/>
          <p:nvPr/>
        </p:nvSpPr>
        <p:spPr>
          <a:xfrm>
            <a:off x="1234440" y="2606040"/>
            <a:ext cx="2715768" cy="457200"/>
          </a:xfrm>
          <a:prstGeom prst="rect">
            <a:avLst/>
          </a:prstGeom>
          <a:noFill/>
          <a:ln/>
        </p:spPr>
        <p:txBody>
          <a:bodyPr wrap="square" lIns="0" tIns="0" rIns="0" bIns="0" rtlCol="0" anchor="ctr"/>
          <a:lstStyle/>
          <a:p>
            <a:pPr marL="0" indent="0">
              <a:lnSpc>
                <a:spcPct val="95000"/>
              </a:lnSpc>
              <a:buNone/>
            </a:pPr>
            <a:r>
              <a:rPr lang="en-US" sz="1250" b="1">
                <a:solidFill>
                  <a:srgbClr val="FFFFFF"/>
                </a:solidFill>
                <a:latin typeface="Arial" pitchFamily="34" charset="0"/>
                <a:ea typeface="Arial" pitchFamily="34" charset="-122"/>
                <a:cs typeface="Arial" pitchFamily="34" charset="-120"/>
              </a:rPr>
              <a:t>Biofabricación y ciencias de la vida</a:t>
            </a:r>
            <a:endParaRPr lang="en-US" sz="1250"/>
          </a:p>
        </p:txBody>
      </p:sp>
      <p:sp>
        <p:nvSpPr>
          <p:cNvPr id="37" name="Text 35"/>
          <p:cNvSpPr/>
          <p:nvPr/>
        </p:nvSpPr>
        <p:spPr>
          <a:xfrm>
            <a:off x="704088" y="3154680"/>
            <a:ext cx="3227832" cy="274320"/>
          </a:xfrm>
          <a:prstGeom prst="rect">
            <a:avLst/>
          </a:prstGeom>
          <a:noFill/>
          <a:ln/>
        </p:spPr>
        <p:txBody>
          <a:bodyPr wrap="square" lIns="0" tIns="0" rIns="0" bIns="0" rtlCol="0" anchor="t"/>
          <a:lstStyle/>
          <a:p>
            <a:pPr marL="0" indent="0">
              <a:lnSpc>
                <a:spcPct val="100000"/>
              </a:lnSpc>
              <a:buNone/>
            </a:pPr>
            <a:r>
              <a:rPr lang="en-US" sz="1000" b="1">
                <a:solidFill>
                  <a:srgbClr val="F26B43"/>
                </a:solidFill>
                <a:latin typeface="Arial" pitchFamily="34" charset="0"/>
                <a:ea typeface="Arial" pitchFamily="34" charset="-122"/>
                <a:cs typeface="Arial" pitchFamily="34" charset="-120"/>
              </a:rPr>
              <a:t>Capacidad: </a:t>
            </a:r>
            <a:r>
              <a:rPr lang="en-US" sz="1000">
                <a:solidFill>
                  <a:srgbClr val="DADADA"/>
                </a:solidFill>
                <a:latin typeface="Arial" pitchFamily="34" charset="0"/>
                <a:ea typeface="Arial" pitchFamily="34" charset="-122"/>
                <a:cs typeface="Arial" pitchFamily="34" charset="-120"/>
              </a:rPr>
              <a:t>soberanía sanitaria regional</a:t>
            </a:r>
            <a:endParaRPr lang="en-US" sz="1000"/>
          </a:p>
        </p:txBody>
      </p:sp>
      <p:sp>
        <p:nvSpPr>
          <p:cNvPr id="38" name="Text 36"/>
          <p:cNvSpPr/>
          <p:nvPr/>
        </p:nvSpPr>
        <p:spPr>
          <a:xfrm>
            <a:off x="704088" y="3447288"/>
            <a:ext cx="3227832" cy="274320"/>
          </a:xfrm>
          <a:prstGeom prst="rect">
            <a:avLst/>
          </a:prstGeom>
          <a:noFill/>
          <a:ln/>
        </p:spPr>
        <p:txBody>
          <a:bodyPr wrap="square" lIns="0" tIns="0" rIns="0" bIns="0" rtlCol="0" anchor="t"/>
          <a:lstStyle/>
          <a:p>
            <a:pPr marL="0" indent="0">
              <a:lnSpc>
                <a:spcPct val="100000"/>
              </a:lnSpc>
              <a:buNone/>
            </a:pPr>
            <a:r>
              <a:rPr lang="en-US" sz="1000" b="1">
                <a:solidFill>
                  <a:srgbClr val="F26B43"/>
                </a:solidFill>
                <a:latin typeface="Arial" pitchFamily="34" charset="0"/>
                <a:ea typeface="Arial" pitchFamily="34" charset="-122"/>
                <a:cs typeface="Arial" pitchFamily="34" charset="-120"/>
              </a:rPr>
              <a:t>Mercado: </a:t>
            </a:r>
            <a:r>
              <a:rPr lang="en-US" sz="1000">
                <a:solidFill>
                  <a:srgbClr val="DADADA"/>
                </a:solidFill>
                <a:latin typeface="Arial" pitchFamily="34" charset="0"/>
                <a:ea typeface="Arial" pitchFamily="34" charset="-122"/>
                <a:cs typeface="Arial" pitchFamily="34" charset="-120"/>
              </a:rPr>
              <a:t>alta complejidad anclada en el agro</a:t>
            </a:r>
            <a:endParaRPr lang="en-US" sz="1000"/>
          </a:p>
        </p:txBody>
      </p:sp>
      <p:sp>
        <p:nvSpPr>
          <p:cNvPr id="39" name="Text 37"/>
          <p:cNvSpPr/>
          <p:nvPr/>
        </p:nvSpPr>
        <p:spPr>
          <a:xfrm>
            <a:off x="704088" y="3776472"/>
            <a:ext cx="3227832" cy="256032"/>
          </a:xfrm>
          <a:prstGeom prst="rect">
            <a:avLst/>
          </a:prstGeom>
          <a:noFill/>
          <a:ln/>
        </p:spPr>
        <p:txBody>
          <a:bodyPr wrap="square" lIns="0" tIns="0" rIns="0" bIns="0" rtlCol="0" anchor="t"/>
          <a:lstStyle/>
          <a:p>
            <a:pPr marL="0" indent="0">
              <a:buNone/>
            </a:pPr>
            <a:r>
              <a:rPr lang="en-US" sz="950" b="1">
                <a:solidFill>
                  <a:srgbClr val="D04A02"/>
                </a:solidFill>
                <a:latin typeface="Arial" pitchFamily="34" charset="0"/>
                <a:ea typeface="Arial" pitchFamily="34" charset="-122"/>
                <a:cs typeface="Arial" pitchFamily="34" charset="-120"/>
              </a:rPr>
              <a:t>Ref.: </a:t>
            </a:r>
            <a:r>
              <a:rPr lang="en-US" sz="950" b="1">
                <a:solidFill>
                  <a:srgbClr val="BBBBBB"/>
                </a:solidFill>
                <a:latin typeface="Arial" pitchFamily="34" charset="0"/>
                <a:ea typeface="Arial" pitchFamily="34" charset="-122"/>
                <a:cs typeface="Arial" pitchFamily="34" charset="-120"/>
              </a:rPr>
              <a:t>Irlanda</a:t>
            </a:r>
            <a:endParaRPr lang="en-US" sz="950"/>
          </a:p>
        </p:txBody>
      </p:sp>
      <p:sp>
        <p:nvSpPr>
          <p:cNvPr id="40" name="Shape 38"/>
          <p:cNvSpPr/>
          <p:nvPr/>
        </p:nvSpPr>
        <p:spPr>
          <a:xfrm>
            <a:off x="4297680" y="2496312"/>
            <a:ext cx="3630168" cy="1591056"/>
          </a:xfrm>
          <a:prstGeom prst="rect">
            <a:avLst/>
          </a:prstGeom>
          <a:solidFill>
            <a:srgbClr val="464646"/>
          </a:solidFill>
          <a:ln/>
        </p:spPr>
        <p:txBody>
          <a:bodyPr/>
          <a:lstStyle/>
          <a:p>
            <a:endParaRPr lang="en-US"/>
          </a:p>
        </p:txBody>
      </p:sp>
      <p:sp>
        <p:nvSpPr>
          <p:cNvPr id="41" name="Shape 39"/>
          <p:cNvSpPr/>
          <p:nvPr/>
        </p:nvSpPr>
        <p:spPr>
          <a:xfrm>
            <a:off x="4480560" y="2642616"/>
            <a:ext cx="457200" cy="310896"/>
          </a:xfrm>
          <a:prstGeom prst="roundRect">
            <a:avLst>
              <a:gd name="adj" fmla="val 14706"/>
            </a:avLst>
          </a:prstGeom>
          <a:solidFill>
            <a:schemeClr val="tx2"/>
          </a:solidFill>
          <a:ln/>
        </p:spPr>
        <p:txBody>
          <a:bodyPr/>
          <a:lstStyle/>
          <a:p>
            <a:endParaRPr lang="en-US"/>
          </a:p>
        </p:txBody>
      </p:sp>
      <p:sp>
        <p:nvSpPr>
          <p:cNvPr id="42" name="Text 40"/>
          <p:cNvSpPr/>
          <p:nvPr/>
        </p:nvSpPr>
        <p:spPr>
          <a:xfrm>
            <a:off x="4480560" y="2642616"/>
            <a:ext cx="457200" cy="310896"/>
          </a:xfrm>
          <a:prstGeom prst="rect">
            <a:avLst/>
          </a:prstGeom>
          <a:noFill/>
          <a:ln/>
        </p:spPr>
        <p:txBody>
          <a:bodyPr wrap="square" lIns="0" tIns="0" rIns="0" bIns="0" rtlCol="0" anchor="ctr"/>
          <a:lstStyle/>
          <a:p>
            <a:pPr marL="0" indent="0" algn="ctr">
              <a:buNone/>
            </a:pPr>
            <a:r>
              <a:rPr lang="en-US" sz="1250" b="1">
                <a:solidFill>
                  <a:srgbClr val="FFFFFF"/>
                </a:solidFill>
                <a:latin typeface="Arial" pitchFamily="34" charset="0"/>
                <a:ea typeface="Arial" pitchFamily="34" charset="-122"/>
                <a:cs typeface="Arial" pitchFamily="34" charset="-120"/>
              </a:rPr>
              <a:t>S2</a:t>
            </a:r>
            <a:endParaRPr lang="en-US" sz="1250"/>
          </a:p>
        </p:txBody>
      </p:sp>
      <p:sp>
        <p:nvSpPr>
          <p:cNvPr id="43" name="Text 41"/>
          <p:cNvSpPr/>
          <p:nvPr/>
        </p:nvSpPr>
        <p:spPr>
          <a:xfrm>
            <a:off x="5029200" y="2606040"/>
            <a:ext cx="2715768" cy="457200"/>
          </a:xfrm>
          <a:prstGeom prst="rect">
            <a:avLst/>
          </a:prstGeom>
          <a:noFill/>
          <a:ln/>
        </p:spPr>
        <p:txBody>
          <a:bodyPr wrap="square" lIns="0" tIns="0" rIns="0" bIns="0" rtlCol="0" anchor="ctr"/>
          <a:lstStyle/>
          <a:p>
            <a:pPr marL="0" indent="0">
              <a:lnSpc>
                <a:spcPct val="95000"/>
              </a:lnSpc>
              <a:buNone/>
            </a:pPr>
            <a:r>
              <a:rPr lang="en-US" sz="1250" b="1">
                <a:solidFill>
                  <a:srgbClr val="FFFFFF"/>
                </a:solidFill>
                <a:latin typeface="Arial" pitchFamily="34" charset="0"/>
                <a:ea typeface="Arial" pitchFamily="34" charset="-122"/>
                <a:cs typeface="Arial" pitchFamily="34" charset="-120"/>
              </a:rPr>
              <a:t>Agroindustria sofisticada</a:t>
            </a:r>
            <a:endParaRPr lang="en-US" sz="1250"/>
          </a:p>
        </p:txBody>
      </p:sp>
      <p:sp>
        <p:nvSpPr>
          <p:cNvPr id="44" name="Text 42"/>
          <p:cNvSpPr/>
          <p:nvPr/>
        </p:nvSpPr>
        <p:spPr>
          <a:xfrm>
            <a:off x="4498848" y="3154680"/>
            <a:ext cx="3227832" cy="274320"/>
          </a:xfrm>
          <a:prstGeom prst="rect">
            <a:avLst/>
          </a:prstGeom>
          <a:noFill/>
          <a:ln/>
        </p:spPr>
        <p:txBody>
          <a:bodyPr wrap="square" lIns="0" tIns="0" rIns="0" bIns="0" rtlCol="0" anchor="t"/>
          <a:lstStyle/>
          <a:p>
            <a:pPr marL="0" indent="0">
              <a:lnSpc>
                <a:spcPct val="100000"/>
              </a:lnSpc>
              <a:buNone/>
            </a:pPr>
            <a:r>
              <a:rPr lang="en-US" sz="1000" b="1">
                <a:solidFill>
                  <a:srgbClr val="F26B43"/>
                </a:solidFill>
                <a:latin typeface="Arial" pitchFamily="34" charset="0"/>
                <a:ea typeface="Arial" pitchFamily="34" charset="-122"/>
                <a:cs typeface="Arial" pitchFamily="34" charset="-120"/>
              </a:rPr>
              <a:t>Capacidad: </a:t>
            </a:r>
            <a:r>
              <a:rPr lang="en-US" sz="1000">
                <a:solidFill>
                  <a:srgbClr val="DADADA"/>
                </a:solidFill>
                <a:latin typeface="Arial" pitchFamily="34" charset="0"/>
                <a:ea typeface="Arial" pitchFamily="34" charset="-122"/>
                <a:cs typeface="Arial" pitchFamily="34" charset="-120"/>
              </a:rPr>
              <a:t>productividad y resiliencia del agro</a:t>
            </a:r>
            <a:endParaRPr lang="en-US" sz="1000"/>
          </a:p>
        </p:txBody>
      </p:sp>
      <p:sp>
        <p:nvSpPr>
          <p:cNvPr id="45" name="Text 43"/>
          <p:cNvSpPr/>
          <p:nvPr/>
        </p:nvSpPr>
        <p:spPr>
          <a:xfrm>
            <a:off x="4498848" y="3447288"/>
            <a:ext cx="3227832" cy="274320"/>
          </a:xfrm>
          <a:prstGeom prst="rect">
            <a:avLst/>
          </a:prstGeom>
          <a:noFill/>
          <a:ln/>
        </p:spPr>
        <p:txBody>
          <a:bodyPr wrap="square" lIns="0" tIns="0" rIns="0" bIns="0" rtlCol="0" anchor="t"/>
          <a:lstStyle/>
          <a:p>
            <a:pPr marL="0" indent="0">
              <a:lnSpc>
                <a:spcPct val="100000"/>
              </a:lnSpc>
              <a:buNone/>
            </a:pPr>
            <a:r>
              <a:rPr lang="en-US" sz="1000" b="1">
                <a:solidFill>
                  <a:srgbClr val="F26B43"/>
                </a:solidFill>
                <a:latin typeface="Arial" pitchFamily="34" charset="0"/>
                <a:ea typeface="Arial" pitchFamily="34" charset="-122"/>
                <a:cs typeface="Arial" pitchFamily="34" charset="-120"/>
              </a:rPr>
              <a:t>Mercado: </a:t>
            </a:r>
            <a:r>
              <a:rPr lang="en-US" sz="1000">
                <a:solidFill>
                  <a:srgbClr val="DADADA"/>
                </a:solidFill>
                <a:latin typeface="Arial" pitchFamily="34" charset="0"/>
                <a:ea typeface="Arial" pitchFamily="34" charset="-122"/>
                <a:cs typeface="Arial" pitchFamily="34" charset="-120"/>
              </a:rPr>
              <a:t>tecnología agro y alimentos diferenciados</a:t>
            </a:r>
            <a:endParaRPr lang="en-US" sz="1000"/>
          </a:p>
        </p:txBody>
      </p:sp>
      <p:sp>
        <p:nvSpPr>
          <p:cNvPr id="46" name="Text 44"/>
          <p:cNvSpPr/>
          <p:nvPr/>
        </p:nvSpPr>
        <p:spPr>
          <a:xfrm>
            <a:off x="4498848" y="3776472"/>
            <a:ext cx="3227832" cy="256032"/>
          </a:xfrm>
          <a:prstGeom prst="rect">
            <a:avLst/>
          </a:prstGeom>
          <a:noFill/>
          <a:ln/>
        </p:spPr>
        <p:txBody>
          <a:bodyPr wrap="square" lIns="0" tIns="0" rIns="0" bIns="0" rtlCol="0" anchor="t"/>
          <a:lstStyle/>
          <a:p>
            <a:pPr marL="0" indent="0">
              <a:buNone/>
            </a:pPr>
            <a:r>
              <a:rPr lang="en-US" sz="950" b="1">
                <a:solidFill>
                  <a:srgbClr val="D04A02"/>
                </a:solidFill>
                <a:latin typeface="Arial" pitchFamily="34" charset="0"/>
                <a:ea typeface="Arial" pitchFamily="34" charset="-122"/>
                <a:cs typeface="Arial" pitchFamily="34" charset="-120"/>
              </a:rPr>
              <a:t>Ref.: </a:t>
            </a:r>
            <a:r>
              <a:rPr lang="en-US" sz="950" b="1">
                <a:solidFill>
                  <a:srgbClr val="BBBBBB"/>
                </a:solidFill>
                <a:latin typeface="Arial" pitchFamily="34" charset="0"/>
                <a:ea typeface="Arial" pitchFamily="34" charset="-122"/>
                <a:cs typeface="Arial" pitchFamily="34" charset="-120"/>
              </a:rPr>
              <a:t>N. Zelanda</a:t>
            </a:r>
            <a:endParaRPr lang="en-US" sz="950"/>
          </a:p>
        </p:txBody>
      </p:sp>
      <p:sp>
        <p:nvSpPr>
          <p:cNvPr id="47" name="Shape 45"/>
          <p:cNvSpPr/>
          <p:nvPr/>
        </p:nvSpPr>
        <p:spPr>
          <a:xfrm>
            <a:off x="8092440" y="2496312"/>
            <a:ext cx="3630168" cy="1591056"/>
          </a:xfrm>
          <a:prstGeom prst="rect">
            <a:avLst/>
          </a:prstGeom>
          <a:solidFill>
            <a:srgbClr val="464646"/>
          </a:solidFill>
          <a:ln/>
        </p:spPr>
        <p:txBody>
          <a:bodyPr/>
          <a:lstStyle/>
          <a:p>
            <a:endParaRPr lang="en-US"/>
          </a:p>
        </p:txBody>
      </p:sp>
      <p:sp>
        <p:nvSpPr>
          <p:cNvPr id="48" name="Shape 46"/>
          <p:cNvSpPr/>
          <p:nvPr/>
        </p:nvSpPr>
        <p:spPr>
          <a:xfrm>
            <a:off x="8275320" y="2642616"/>
            <a:ext cx="457200" cy="310896"/>
          </a:xfrm>
          <a:prstGeom prst="roundRect">
            <a:avLst>
              <a:gd name="adj" fmla="val 14706"/>
            </a:avLst>
          </a:prstGeom>
          <a:solidFill>
            <a:srgbClr val="D04A02"/>
          </a:solidFill>
          <a:ln/>
        </p:spPr>
        <p:txBody>
          <a:bodyPr/>
          <a:lstStyle/>
          <a:p>
            <a:endParaRPr lang="en-US"/>
          </a:p>
        </p:txBody>
      </p:sp>
      <p:sp>
        <p:nvSpPr>
          <p:cNvPr id="49" name="Text 47"/>
          <p:cNvSpPr/>
          <p:nvPr/>
        </p:nvSpPr>
        <p:spPr>
          <a:xfrm>
            <a:off x="8275320" y="2642616"/>
            <a:ext cx="457200" cy="310896"/>
          </a:xfrm>
          <a:prstGeom prst="rect">
            <a:avLst/>
          </a:prstGeom>
          <a:solidFill>
            <a:schemeClr val="tx2"/>
          </a:solidFill>
          <a:ln/>
        </p:spPr>
        <p:txBody>
          <a:bodyPr wrap="square" lIns="0" tIns="0" rIns="0" bIns="0" rtlCol="0" anchor="ctr"/>
          <a:lstStyle/>
          <a:p>
            <a:pPr marL="0" indent="0" algn="ctr">
              <a:buNone/>
            </a:pPr>
            <a:r>
              <a:rPr lang="en-US" sz="1250" b="1">
                <a:solidFill>
                  <a:srgbClr val="FFFFFF"/>
                </a:solidFill>
                <a:latin typeface="Arial" pitchFamily="34" charset="0"/>
                <a:ea typeface="Arial" pitchFamily="34" charset="-122"/>
                <a:cs typeface="Arial" pitchFamily="34" charset="-120"/>
              </a:rPr>
              <a:t>S4</a:t>
            </a:r>
            <a:endParaRPr lang="en-US" sz="1250"/>
          </a:p>
        </p:txBody>
      </p:sp>
      <p:sp>
        <p:nvSpPr>
          <p:cNvPr id="50" name="Text 48"/>
          <p:cNvSpPr/>
          <p:nvPr/>
        </p:nvSpPr>
        <p:spPr>
          <a:xfrm>
            <a:off x="8823960" y="2606040"/>
            <a:ext cx="2715768" cy="457200"/>
          </a:xfrm>
          <a:prstGeom prst="rect">
            <a:avLst/>
          </a:prstGeom>
          <a:noFill/>
          <a:ln/>
        </p:spPr>
        <p:txBody>
          <a:bodyPr wrap="square" lIns="0" tIns="0" rIns="0" bIns="0" rtlCol="0" anchor="ctr"/>
          <a:lstStyle/>
          <a:p>
            <a:pPr marL="0" indent="0">
              <a:lnSpc>
                <a:spcPct val="95000"/>
              </a:lnSpc>
              <a:buNone/>
            </a:pPr>
            <a:r>
              <a:rPr lang="en-US" sz="1250" b="1">
                <a:solidFill>
                  <a:srgbClr val="FFFFFF"/>
                </a:solidFill>
                <a:latin typeface="Arial" pitchFamily="34" charset="0"/>
                <a:ea typeface="Arial" pitchFamily="34" charset="-122"/>
                <a:cs typeface="Arial" pitchFamily="34" charset="-120"/>
              </a:rPr>
              <a:t>Economía digital</a:t>
            </a:r>
            <a:endParaRPr lang="en-US" sz="1250"/>
          </a:p>
        </p:txBody>
      </p:sp>
      <p:sp>
        <p:nvSpPr>
          <p:cNvPr id="51" name="Text 49"/>
          <p:cNvSpPr/>
          <p:nvPr/>
        </p:nvSpPr>
        <p:spPr>
          <a:xfrm>
            <a:off x="8293608" y="3154680"/>
            <a:ext cx="3227832" cy="274320"/>
          </a:xfrm>
          <a:prstGeom prst="rect">
            <a:avLst/>
          </a:prstGeom>
          <a:noFill/>
          <a:ln/>
        </p:spPr>
        <p:txBody>
          <a:bodyPr wrap="square" lIns="0" tIns="0" rIns="0" bIns="0" rtlCol="0" anchor="t"/>
          <a:lstStyle/>
          <a:p>
            <a:pPr marL="0" indent="0">
              <a:lnSpc>
                <a:spcPct val="100000"/>
              </a:lnSpc>
              <a:buNone/>
            </a:pPr>
            <a:r>
              <a:rPr lang="en-US" sz="1000" b="1">
                <a:solidFill>
                  <a:srgbClr val="F26B43"/>
                </a:solidFill>
                <a:latin typeface="Arial" pitchFamily="34" charset="0"/>
                <a:ea typeface="Arial" pitchFamily="34" charset="-122"/>
                <a:cs typeface="Arial" pitchFamily="34" charset="-120"/>
              </a:rPr>
              <a:t>Capacidad: </a:t>
            </a:r>
            <a:r>
              <a:rPr lang="en-US" sz="1000">
                <a:solidFill>
                  <a:srgbClr val="DADADA"/>
                </a:solidFill>
                <a:latin typeface="Arial" pitchFamily="34" charset="0"/>
                <a:ea typeface="Arial" pitchFamily="34" charset="-122"/>
                <a:cs typeface="Arial" pitchFamily="34" charset="-120"/>
              </a:rPr>
              <a:t>crear IP digital nacional</a:t>
            </a:r>
            <a:endParaRPr lang="en-US" sz="1000"/>
          </a:p>
        </p:txBody>
      </p:sp>
      <p:sp>
        <p:nvSpPr>
          <p:cNvPr id="52" name="Text 50"/>
          <p:cNvSpPr/>
          <p:nvPr/>
        </p:nvSpPr>
        <p:spPr>
          <a:xfrm>
            <a:off x="8293608" y="3447288"/>
            <a:ext cx="3227832" cy="274320"/>
          </a:xfrm>
          <a:prstGeom prst="rect">
            <a:avLst/>
          </a:prstGeom>
          <a:noFill/>
          <a:ln/>
        </p:spPr>
        <p:txBody>
          <a:bodyPr wrap="square" lIns="0" tIns="0" rIns="0" bIns="0" rtlCol="0" anchor="t"/>
          <a:lstStyle/>
          <a:p>
            <a:pPr marL="0" indent="0">
              <a:lnSpc>
                <a:spcPct val="100000"/>
              </a:lnSpc>
              <a:buNone/>
            </a:pPr>
            <a:r>
              <a:rPr lang="en-US" sz="1000" b="1">
                <a:solidFill>
                  <a:srgbClr val="F26B43"/>
                </a:solidFill>
                <a:latin typeface="Arial" pitchFamily="34" charset="0"/>
                <a:ea typeface="Arial" pitchFamily="34" charset="-122"/>
                <a:cs typeface="Arial" pitchFamily="34" charset="-120"/>
              </a:rPr>
              <a:t>Mercado: </a:t>
            </a:r>
            <a:r>
              <a:rPr lang="en-US" sz="1000">
                <a:solidFill>
                  <a:srgbClr val="DADADA"/>
                </a:solidFill>
                <a:latin typeface="Arial" pitchFamily="34" charset="0"/>
                <a:ea typeface="Arial" pitchFamily="34" charset="-122"/>
                <a:cs typeface="Arial" pitchFamily="34" charset="-120"/>
              </a:rPr>
              <a:t>servicios de alto valor para LatAm y Europa</a:t>
            </a:r>
            <a:endParaRPr lang="en-US" sz="1000"/>
          </a:p>
        </p:txBody>
      </p:sp>
      <p:sp>
        <p:nvSpPr>
          <p:cNvPr id="53" name="Text 51"/>
          <p:cNvSpPr/>
          <p:nvPr/>
        </p:nvSpPr>
        <p:spPr>
          <a:xfrm>
            <a:off x="8293608" y="3776472"/>
            <a:ext cx="3227832" cy="256032"/>
          </a:xfrm>
          <a:prstGeom prst="rect">
            <a:avLst/>
          </a:prstGeom>
          <a:noFill/>
          <a:ln/>
        </p:spPr>
        <p:txBody>
          <a:bodyPr wrap="square" lIns="0" tIns="0" rIns="0" bIns="0" rtlCol="0" anchor="t"/>
          <a:lstStyle/>
          <a:p>
            <a:pPr marL="0" indent="0">
              <a:buNone/>
            </a:pPr>
            <a:r>
              <a:rPr lang="en-US" sz="950" b="1">
                <a:solidFill>
                  <a:srgbClr val="D04A02"/>
                </a:solidFill>
                <a:latin typeface="Arial" pitchFamily="34" charset="0"/>
                <a:ea typeface="Arial" pitchFamily="34" charset="-122"/>
                <a:cs typeface="Arial" pitchFamily="34" charset="-120"/>
              </a:rPr>
              <a:t>Ref.: </a:t>
            </a:r>
            <a:r>
              <a:rPr lang="en-US" sz="950" b="1">
                <a:solidFill>
                  <a:srgbClr val="BBBBBB"/>
                </a:solidFill>
                <a:latin typeface="Arial" pitchFamily="34" charset="0"/>
                <a:ea typeface="Arial" pitchFamily="34" charset="-122"/>
                <a:cs typeface="Arial" pitchFamily="34" charset="-120"/>
              </a:rPr>
              <a:t>Estonia</a:t>
            </a:r>
            <a:endParaRPr lang="en-US" sz="950"/>
          </a:p>
        </p:txBody>
      </p:sp>
      <p:sp>
        <p:nvSpPr>
          <p:cNvPr id="54" name="Shape 52"/>
          <p:cNvSpPr/>
          <p:nvPr/>
        </p:nvSpPr>
        <p:spPr>
          <a:xfrm>
            <a:off x="502920" y="4261104"/>
            <a:ext cx="11201400" cy="420624"/>
          </a:xfrm>
          <a:prstGeom prst="rect">
            <a:avLst/>
          </a:prstGeom>
          <a:solidFill>
            <a:schemeClr val="tx2"/>
          </a:solidFill>
          <a:ln/>
        </p:spPr>
        <p:txBody>
          <a:bodyPr/>
          <a:lstStyle/>
          <a:p>
            <a:endParaRPr lang="en-US"/>
          </a:p>
        </p:txBody>
      </p:sp>
      <p:sp>
        <p:nvSpPr>
          <p:cNvPr id="55" name="Text 53"/>
          <p:cNvSpPr/>
          <p:nvPr/>
        </p:nvSpPr>
        <p:spPr>
          <a:xfrm>
            <a:off x="667512" y="4261104"/>
            <a:ext cx="10927080" cy="420624"/>
          </a:xfrm>
          <a:prstGeom prst="rect">
            <a:avLst/>
          </a:prstGeom>
          <a:noFill/>
          <a:ln/>
        </p:spPr>
        <p:txBody>
          <a:bodyPr wrap="square" lIns="0" tIns="0" rIns="0" bIns="0" rtlCol="0" anchor="ctr"/>
          <a:lstStyle/>
          <a:p>
            <a:pPr marL="0" indent="0">
              <a:buNone/>
            </a:pPr>
            <a:r>
              <a:rPr lang="en-US" sz="1350" b="1">
                <a:solidFill>
                  <a:srgbClr val="FFFFFF"/>
                </a:solidFill>
                <a:latin typeface="Arial" pitchFamily="34" charset="0"/>
                <a:ea typeface="Arial" pitchFamily="34" charset="-122"/>
                <a:cs typeface="Arial" pitchFamily="34" charset="-120"/>
              </a:rPr>
              <a:t>Complementarios   ·   ventajas comparativas documentadas y dinámica exportadora de servicios</a:t>
            </a:r>
            <a:endParaRPr lang="en-US" sz="1350"/>
          </a:p>
        </p:txBody>
      </p:sp>
      <p:sp>
        <p:nvSpPr>
          <p:cNvPr id="56" name="Shape 54"/>
          <p:cNvSpPr/>
          <p:nvPr/>
        </p:nvSpPr>
        <p:spPr>
          <a:xfrm>
            <a:off x="502920" y="4700016"/>
            <a:ext cx="3630168" cy="1591056"/>
          </a:xfrm>
          <a:prstGeom prst="rect">
            <a:avLst/>
          </a:prstGeom>
          <a:solidFill>
            <a:srgbClr val="ECECEC"/>
          </a:solidFill>
          <a:ln/>
        </p:spPr>
        <p:txBody>
          <a:bodyPr/>
          <a:lstStyle/>
          <a:p>
            <a:endParaRPr lang="en-US"/>
          </a:p>
        </p:txBody>
      </p:sp>
      <p:sp>
        <p:nvSpPr>
          <p:cNvPr id="57" name="Shape 55"/>
          <p:cNvSpPr/>
          <p:nvPr/>
        </p:nvSpPr>
        <p:spPr>
          <a:xfrm>
            <a:off x="685800" y="4846320"/>
            <a:ext cx="457200" cy="310896"/>
          </a:xfrm>
          <a:prstGeom prst="roundRect">
            <a:avLst>
              <a:gd name="adj" fmla="val 14706"/>
            </a:avLst>
          </a:prstGeom>
          <a:solidFill>
            <a:schemeClr val="tx2"/>
          </a:solidFill>
          <a:ln/>
        </p:spPr>
        <p:txBody>
          <a:bodyPr/>
          <a:lstStyle/>
          <a:p>
            <a:endParaRPr lang="en-US"/>
          </a:p>
        </p:txBody>
      </p:sp>
      <p:sp>
        <p:nvSpPr>
          <p:cNvPr id="58" name="Text 56"/>
          <p:cNvSpPr/>
          <p:nvPr/>
        </p:nvSpPr>
        <p:spPr>
          <a:xfrm>
            <a:off x="685800" y="4846320"/>
            <a:ext cx="457200" cy="310896"/>
          </a:xfrm>
          <a:prstGeom prst="rect">
            <a:avLst/>
          </a:prstGeom>
          <a:noFill/>
          <a:ln/>
        </p:spPr>
        <p:txBody>
          <a:bodyPr wrap="square" lIns="0" tIns="0" rIns="0" bIns="0" rtlCol="0" anchor="ctr"/>
          <a:lstStyle/>
          <a:p>
            <a:pPr marL="0" indent="0" algn="ctr">
              <a:buNone/>
            </a:pPr>
            <a:r>
              <a:rPr lang="en-US" sz="1250" b="1">
                <a:solidFill>
                  <a:srgbClr val="FFFFFF"/>
                </a:solidFill>
                <a:latin typeface="Arial" pitchFamily="34" charset="0"/>
                <a:ea typeface="Arial" pitchFamily="34" charset="-122"/>
                <a:cs typeface="Arial" pitchFamily="34" charset="-120"/>
              </a:rPr>
              <a:t>S3</a:t>
            </a:r>
            <a:endParaRPr lang="en-US" sz="1250"/>
          </a:p>
        </p:txBody>
      </p:sp>
      <p:sp>
        <p:nvSpPr>
          <p:cNvPr id="59" name="Text 57"/>
          <p:cNvSpPr/>
          <p:nvPr/>
        </p:nvSpPr>
        <p:spPr>
          <a:xfrm>
            <a:off x="1234440" y="4809744"/>
            <a:ext cx="2715768" cy="457200"/>
          </a:xfrm>
          <a:prstGeom prst="rect">
            <a:avLst/>
          </a:prstGeom>
          <a:noFill/>
          <a:ln/>
        </p:spPr>
        <p:txBody>
          <a:bodyPr wrap="square" lIns="0" tIns="0" rIns="0" bIns="0" rtlCol="0" anchor="ctr"/>
          <a:lstStyle/>
          <a:p>
            <a:pPr marL="0" indent="0">
              <a:lnSpc>
                <a:spcPct val="95000"/>
              </a:lnSpc>
              <a:buNone/>
            </a:pPr>
            <a:r>
              <a:rPr lang="en-US" sz="1250" b="1">
                <a:solidFill>
                  <a:srgbClr val="262626"/>
                </a:solidFill>
                <a:latin typeface="Arial" pitchFamily="34" charset="0"/>
                <a:ea typeface="Arial" pitchFamily="34" charset="-122"/>
                <a:cs typeface="Arial" pitchFamily="34" charset="-120"/>
              </a:rPr>
              <a:t>Química forestal y materiales avanzados</a:t>
            </a:r>
            <a:endParaRPr lang="en-US" sz="1250"/>
          </a:p>
        </p:txBody>
      </p:sp>
      <p:sp>
        <p:nvSpPr>
          <p:cNvPr id="60" name="Text 58"/>
          <p:cNvSpPr/>
          <p:nvPr/>
        </p:nvSpPr>
        <p:spPr>
          <a:xfrm>
            <a:off x="704088" y="5358384"/>
            <a:ext cx="3227832" cy="274320"/>
          </a:xfrm>
          <a:prstGeom prst="rect">
            <a:avLst/>
          </a:prstGeom>
          <a:noFill/>
          <a:ln/>
        </p:spPr>
        <p:txBody>
          <a:bodyPr wrap="square" lIns="0" tIns="0" rIns="0" bIns="0" rtlCol="0" anchor="t"/>
          <a:lstStyle/>
          <a:p>
            <a:pPr marL="0" indent="0">
              <a:lnSpc>
                <a:spcPct val="100000"/>
              </a:lnSpc>
              <a:buNone/>
            </a:pPr>
            <a:r>
              <a:rPr lang="en-US" sz="1000" b="1">
                <a:solidFill>
                  <a:srgbClr val="D04A02"/>
                </a:solidFill>
                <a:latin typeface="Arial" pitchFamily="34" charset="0"/>
                <a:ea typeface="Arial" pitchFamily="34" charset="-122"/>
                <a:cs typeface="Arial" pitchFamily="34" charset="-120"/>
              </a:rPr>
              <a:t>Capacidad: </a:t>
            </a:r>
            <a:r>
              <a:rPr lang="en-US" sz="1000">
                <a:solidFill>
                  <a:srgbClr val="595959"/>
                </a:solidFill>
                <a:latin typeface="Arial" pitchFamily="34" charset="0"/>
                <a:ea typeface="Arial" pitchFamily="34" charset="-122"/>
                <a:cs typeface="Arial" pitchFamily="34" charset="-120"/>
              </a:rPr>
              <a:t>manufactura en materiales renovables</a:t>
            </a:r>
            <a:endParaRPr lang="en-US" sz="1000"/>
          </a:p>
        </p:txBody>
      </p:sp>
      <p:sp>
        <p:nvSpPr>
          <p:cNvPr id="61" name="Text 59"/>
          <p:cNvSpPr/>
          <p:nvPr/>
        </p:nvSpPr>
        <p:spPr>
          <a:xfrm>
            <a:off x="704088" y="5650992"/>
            <a:ext cx="3227832" cy="274320"/>
          </a:xfrm>
          <a:prstGeom prst="rect">
            <a:avLst/>
          </a:prstGeom>
          <a:noFill/>
          <a:ln/>
        </p:spPr>
        <p:txBody>
          <a:bodyPr wrap="square" lIns="0" tIns="0" rIns="0" bIns="0" rtlCol="0" anchor="t"/>
          <a:lstStyle/>
          <a:p>
            <a:pPr marL="0" indent="0">
              <a:lnSpc>
                <a:spcPct val="100000"/>
              </a:lnSpc>
              <a:buNone/>
            </a:pPr>
            <a:r>
              <a:rPr lang="en-US" sz="1000" b="1">
                <a:solidFill>
                  <a:srgbClr val="D04A02"/>
                </a:solidFill>
                <a:latin typeface="Arial" pitchFamily="34" charset="0"/>
                <a:ea typeface="Arial" pitchFamily="34" charset="-122"/>
                <a:cs typeface="Arial" pitchFamily="34" charset="-120"/>
              </a:rPr>
              <a:t>Mercado: </a:t>
            </a:r>
            <a:r>
              <a:rPr lang="en-US" sz="1000">
                <a:solidFill>
                  <a:srgbClr val="595959"/>
                </a:solidFill>
                <a:latin typeface="Arial" pitchFamily="34" charset="0"/>
                <a:ea typeface="Arial" pitchFamily="34" charset="-122"/>
                <a:cs typeface="Arial" pitchFamily="34" charset="-120"/>
              </a:rPr>
              <a:t>construcción sostenible y química verde</a:t>
            </a:r>
            <a:endParaRPr lang="en-US" sz="1000"/>
          </a:p>
        </p:txBody>
      </p:sp>
      <p:sp>
        <p:nvSpPr>
          <p:cNvPr id="62" name="Text 60"/>
          <p:cNvSpPr/>
          <p:nvPr/>
        </p:nvSpPr>
        <p:spPr>
          <a:xfrm>
            <a:off x="704088" y="5980176"/>
            <a:ext cx="3227832" cy="256032"/>
          </a:xfrm>
          <a:prstGeom prst="rect">
            <a:avLst/>
          </a:prstGeom>
          <a:noFill/>
          <a:ln/>
        </p:spPr>
        <p:txBody>
          <a:bodyPr wrap="square" lIns="0" tIns="0" rIns="0" bIns="0" rtlCol="0" anchor="t"/>
          <a:lstStyle/>
          <a:p>
            <a:pPr marL="0" indent="0">
              <a:buNone/>
            </a:pPr>
            <a:r>
              <a:rPr lang="en-US" sz="950" b="1">
                <a:solidFill>
                  <a:srgbClr val="D04A02"/>
                </a:solidFill>
                <a:latin typeface="Arial" pitchFamily="34" charset="0"/>
                <a:ea typeface="Arial" pitchFamily="34" charset="-122"/>
                <a:cs typeface="Arial" pitchFamily="34" charset="-120"/>
              </a:rPr>
              <a:t>Ref.: </a:t>
            </a:r>
            <a:r>
              <a:rPr lang="en-US" sz="950" b="1">
                <a:solidFill>
                  <a:srgbClr val="7F7F7F"/>
                </a:solidFill>
                <a:latin typeface="Arial" pitchFamily="34" charset="0"/>
                <a:ea typeface="Arial" pitchFamily="34" charset="-122"/>
                <a:cs typeface="Arial" pitchFamily="34" charset="-120"/>
              </a:rPr>
              <a:t>Finlandia</a:t>
            </a:r>
            <a:endParaRPr lang="en-US" sz="950"/>
          </a:p>
        </p:txBody>
      </p:sp>
      <p:sp>
        <p:nvSpPr>
          <p:cNvPr id="63" name="Shape 61"/>
          <p:cNvSpPr/>
          <p:nvPr/>
        </p:nvSpPr>
        <p:spPr>
          <a:xfrm>
            <a:off x="4297680" y="4700016"/>
            <a:ext cx="3630168" cy="1591056"/>
          </a:xfrm>
          <a:prstGeom prst="rect">
            <a:avLst/>
          </a:prstGeom>
          <a:solidFill>
            <a:srgbClr val="ECECEC"/>
          </a:solidFill>
          <a:ln/>
        </p:spPr>
        <p:txBody>
          <a:bodyPr/>
          <a:lstStyle/>
          <a:p>
            <a:endParaRPr lang="en-US"/>
          </a:p>
        </p:txBody>
      </p:sp>
      <p:sp>
        <p:nvSpPr>
          <p:cNvPr id="64" name="Shape 62"/>
          <p:cNvSpPr/>
          <p:nvPr/>
        </p:nvSpPr>
        <p:spPr>
          <a:xfrm>
            <a:off x="4480560" y="4846320"/>
            <a:ext cx="457200" cy="310896"/>
          </a:xfrm>
          <a:prstGeom prst="roundRect">
            <a:avLst>
              <a:gd name="adj" fmla="val 14706"/>
            </a:avLst>
          </a:prstGeom>
          <a:solidFill>
            <a:schemeClr val="tx2"/>
          </a:solidFill>
          <a:ln/>
        </p:spPr>
        <p:txBody>
          <a:bodyPr/>
          <a:lstStyle/>
          <a:p>
            <a:endParaRPr lang="en-US"/>
          </a:p>
        </p:txBody>
      </p:sp>
      <p:sp>
        <p:nvSpPr>
          <p:cNvPr id="65" name="Text 63"/>
          <p:cNvSpPr/>
          <p:nvPr/>
        </p:nvSpPr>
        <p:spPr>
          <a:xfrm>
            <a:off x="4480560" y="4846320"/>
            <a:ext cx="457200" cy="310896"/>
          </a:xfrm>
          <a:prstGeom prst="rect">
            <a:avLst/>
          </a:prstGeom>
          <a:noFill/>
          <a:ln/>
        </p:spPr>
        <p:txBody>
          <a:bodyPr wrap="square" lIns="0" tIns="0" rIns="0" bIns="0" rtlCol="0" anchor="ctr"/>
          <a:lstStyle/>
          <a:p>
            <a:pPr marL="0" indent="0" algn="ctr">
              <a:buNone/>
            </a:pPr>
            <a:r>
              <a:rPr lang="en-US" sz="1250" b="1">
                <a:solidFill>
                  <a:srgbClr val="FFFFFF"/>
                </a:solidFill>
                <a:latin typeface="Arial" pitchFamily="34" charset="0"/>
                <a:ea typeface="Arial" pitchFamily="34" charset="-122"/>
                <a:cs typeface="Arial" pitchFamily="34" charset="-120"/>
              </a:rPr>
              <a:t>S5</a:t>
            </a:r>
            <a:endParaRPr lang="en-US" sz="1250"/>
          </a:p>
        </p:txBody>
      </p:sp>
      <p:sp>
        <p:nvSpPr>
          <p:cNvPr id="66" name="Text 64"/>
          <p:cNvSpPr/>
          <p:nvPr/>
        </p:nvSpPr>
        <p:spPr>
          <a:xfrm>
            <a:off x="5029200" y="4809744"/>
            <a:ext cx="2715768" cy="457200"/>
          </a:xfrm>
          <a:prstGeom prst="rect">
            <a:avLst/>
          </a:prstGeom>
          <a:noFill/>
          <a:ln/>
        </p:spPr>
        <p:txBody>
          <a:bodyPr wrap="square" lIns="0" tIns="0" rIns="0" bIns="0" rtlCol="0" anchor="ctr"/>
          <a:lstStyle/>
          <a:p>
            <a:pPr marL="0" indent="0">
              <a:lnSpc>
                <a:spcPct val="95000"/>
              </a:lnSpc>
              <a:buNone/>
            </a:pPr>
            <a:r>
              <a:rPr lang="en-US" sz="1250" b="1">
                <a:solidFill>
                  <a:srgbClr val="262626"/>
                </a:solidFill>
                <a:latin typeface="Arial" pitchFamily="34" charset="0"/>
                <a:ea typeface="Arial" pitchFamily="34" charset="-122"/>
                <a:cs typeface="Arial" pitchFamily="34" charset="-120"/>
              </a:rPr>
              <a:t>Industrias creativas</a:t>
            </a:r>
            <a:endParaRPr lang="en-US" sz="1250"/>
          </a:p>
        </p:txBody>
      </p:sp>
      <p:sp>
        <p:nvSpPr>
          <p:cNvPr id="67" name="Text 65"/>
          <p:cNvSpPr/>
          <p:nvPr/>
        </p:nvSpPr>
        <p:spPr>
          <a:xfrm>
            <a:off x="4498848" y="5358384"/>
            <a:ext cx="3227832" cy="274320"/>
          </a:xfrm>
          <a:prstGeom prst="rect">
            <a:avLst/>
          </a:prstGeom>
          <a:noFill/>
          <a:ln/>
        </p:spPr>
        <p:txBody>
          <a:bodyPr wrap="square" lIns="0" tIns="0" rIns="0" bIns="0" rtlCol="0" anchor="t"/>
          <a:lstStyle/>
          <a:p>
            <a:pPr marL="0" indent="0">
              <a:lnSpc>
                <a:spcPct val="100000"/>
              </a:lnSpc>
              <a:buNone/>
            </a:pPr>
            <a:r>
              <a:rPr lang="en-US" sz="1000" b="1">
                <a:solidFill>
                  <a:srgbClr val="D04A02"/>
                </a:solidFill>
                <a:latin typeface="Arial" pitchFamily="34" charset="0"/>
                <a:ea typeface="Arial" pitchFamily="34" charset="-122"/>
                <a:cs typeface="Arial" pitchFamily="34" charset="-120"/>
              </a:rPr>
              <a:t>Capacidad: </a:t>
            </a:r>
            <a:r>
              <a:rPr lang="en-US" sz="1000">
                <a:solidFill>
                  <a:srgbClr val="595959"/>
                </a:solidFill>
                <a:latin typeface="Arial" pitchFamily="34" charset="0"/>
                <a:ea typeface="Arial" pitchFamily="34" charset="-122"/>
                <a:cs typeface="Arial" pitchFamily="34" charset="-120"/>
              </a:rPr>
              <a:t>ecosistema creativo con masa crítica</a:t>
            </a:r>
            <a:endParaRPr lang="en-US" sz="1000"/>
          </a:p>
        </p:txBody>
      </p:sp>
      <p:sp>
        <p:nvSpPr>
          <p:cNvPr id="68" name="Text 66"/>
          <p:cNvSpPr/>
          <p:nvPr/>
        </p:nvSpPr>
        <p:spPr>
          <a:xfrm>
            <a:off x="4498848" y="5650992"/>
            <a:ext cx="3227832" cy="274320"/>
          </a:xfrm>
          <a:prstGeom prst="rect">
            <a:avLst/>
          </a:prstGeom>
          <a:noFill/>
          <a:ln/>
        </p:spPr>
        <p:txBody>
          <a:bodyPr wrap="square" lIns="0" tIns="0" rIns="0" bIns="0" rtlCol="0" anchor="t"/>
          <a:lstStyle/>
          <a:p>
            <a:pPr marL="0" indent="0">
              <a:lnSpc>
                <a:spcPct val="100000"/>
              </a:lnSpc>
              <a:buNone/>
            </a:pPr>
            <a:r>
              <a:rPr lang="en-US" sz="1000" b="1">
                <a:solidFill>
                  <a:srgbClr val="D04A02"/>
                </a:solidFill>
                <a:latin typeface="Arial" pitchFamily="34" charset="0"/>
                <a:ea typeface="Arial" pitchFamily="34" charset="-122"/>
                <a:cs typeface="Arial" pitchFamily="34" charset="-120"/>
              </a:rPr>
              <a:t>Mercado: </a:t>
            </a:r>
            <a:r>
              <a:rPr lang="en-US" sz="1000">
                <a:solidFill>
                  <a:srgbClr val="595959"/>
                </a:solidFill>
                <a:latin typeface="Arial" pitchFamily="34" charset="0"/>
                <a:ea typeface="Arial" pitchFamily="34" charset="-122"/>
                <a:cs typeface="Arial" pitchFamily="34" charset="-120"/>
              </a:rPr>
              <a:t>contenidos en plataformas globales</a:t>
            </a:r>
            <a:endParaRPr lang="en-US" sz="1000"/>
          </a:p>
        </p:txBody>
      </p:sp>
      <p:sp>
        <p:nvSpPr>
          <p:cNvPr id="69" name="Text 67"/>
          <p:cNvSpPr/>
          <p:nvPr/>
        </p:nvSpPr>
        <p:spPr>
          <a:xfrm>
            <a:off x="4498848" y="5980176"/>
            <a:ext cx="3227832" cy="256032"/>
          </a:xfrm>
          <a:prstGeom prst="rect">
            <a:avLst/>
          </a:prstGeom>
          <a:noFill/>
          <a:ln/>
        </p:spPr>
        <p:txBody>
          <a:bodyPr wrap="square" lIns="0" tIns="0" rIns="0" bIns="0" rtlCol="0" anchor="t"/>
          <a:lstStyle/>
          <a:p>
            <a:pPr marL="0" indent="0">
              <a:buNone/>
            </a:pPr>
            <a:r>
              <a:rPr lang="en-US" sz="950" b="1">
                <a:solidFill>
                  <a:srgbClr val="D04A02"/>
                </a:solidFill>
                <a:latin typeface="Arial" pitchFamily="34" charset="0"/>
                <a:ea typeface="Arial" pitchFamily="34" charset="-122"/>
                <a:cs typeface="Arial" pitchFamily="34" charset="-120"/>
              </a:rPr>
              <a:t>Ref.: </a:t>
            </a:r>
            <a:r>
              <a:rPr lang="en-US" sz="950" b="1">
                <a:solidFill>
                  <a:srgbClr val="7F7F7F"/>
                </a:solidFill>
                <a:latin typeface="Arial" pitchFamily="34" charset="0"/>
                <a:ea typeface="Arial" pitchFamily="34" charset="-122"/>
                <a:cs typeface="Arial" pitchFamily="34" charset="-120"/>
              </a:rPr>
              <a:t>Corea del Sur</a:t>
            </a:r>
            <a:endParaRPr lang="en-US" sz="950"/>
          </a:p>
        </p:txBody>
      </p:sp>
      <p:sp>
        <p:nvSpPr>
          <p:cNvPr id="70" name="Shape 68"/>
          <p:cNvSpPr/>
          <p:nvPr/>
        </p:nvSpPr>
        <p:spPr>
          <a:xfrm>
            <a:off x="8092440" y="4700016"/>
            <a:ext cx="3630168" cy="1591056"/>
          </a:xfrm>
          <a:prstGeom prst="rect">
            <a:avLst/>
          </a:prstGeom>
          <a:solidFill>
            <a:srgbClr val="ECECEC"/>
          </a:solidFill>
          <a:ln/>
        </p:spPr>
        <p:txBody>
          <a:bodyPr/>
          <a:lstStyle/>
          <a:p>
            <a:endParaRPr lang="en-US"/>
          </a:p>
        </p:txBody>
      </p:sp>
      <p:sp>
        <p:nvSpPr>
          <p:cNvPr id="71" name="Shape 69"/>
          <p:cNvSpPr/>
          <p:nvPr/>
        </p:nvSpPr>
        <p:spPr>
          <a:xfrm>
            <a:off x="8275320" y="4846320"/>
            <a:ext cx="457200" cy="310896"/>
          </a:xfrm>
          <a:prstGeom prst="roundRect">
            <a:avLst>
              <a:gd name="adj" fmla="val 14706"/>
            </a:avLst>
          </a:prstGeom>
          <a:solidFill>
            <a:schemeClr val="tx2"/>
          </a:solidFill>
          <a:ln/>
        </p:spPr>
        <p:txBody>
          <a:bodyPr/>
          <a:lstStyle/>
          <a:p>
            <a:endParaRPr lang="en-US"/>
          </a:p>
        </p:txBody>
      </p:sp>
      <p:sp>
        <p:nvSpPr>
          <p:cNvPr id="72" name="Text 70"/>
          <p:cNvSpPr/>
          <p:nvPr/>
        </p:nvSpPr>
        <p:spPr>
          <a:xfrm>
            <a:off x="8275320" y="4846320"/>
            <a:ext cx="457200" cy="310896"/>
          </a:xfrm>
          <a:prstGeom prst="rect">
            <a:avLst/>
          </a:prstGeom>
          <a:noFill/>
          <a:ln/>
        </p:spPr>
        <p:txBody>
          <a:bodyPr wrap="square" lIns="0" tIns="0" rIns="0" bIns="0" rtlCol="0" anchor="ctr"/>
          <a:lstStyle/>
          <a:p>
            <a:pPr marL="0" indent="0" algn="ctr">
              <a:buNone/>
            </a:pPr>
            <a:r>
              <a:rPr lang="en-US" sz="1250" b="1">
                <a:solidFill>
                  <a:srgbClr val="FFFFFF"/>
                </a:solidFill>
                <a:latin typeface="Arial" pitchFamily="34" charset="0"/>
                <a:ea typeface="Arial" pitchFamily="34" charset="-122"/>
                <a:cs typeface="Arial" pitchFamily="34" charset="-120"/>
              </a:rPr>
              <a:t>S6</a:t>
            </a:r>
            <a:endParaRPr lang="en-US" sz="1250"/>
          </a:p>
        </p:txBody>
      </p:sp>
      <p:sp>
        <p:nvSpPr>
          <p:cNvPr id="73" name="Text 71"/>
          <p:cNvSpPr/>
          <p:nvPr/>
        </p:nvSpPr>
        <p:spPr>
          <a:xfrm>
            <a:off x="8823960" y="4809744"/>
            <a:ext cx="2715768" cy="457200"/>
          </a:xfrm>
          <a:prstGeom prst="rect">
            <a:avLst/>
          </a:prstGeom>
          <a:noFill/>
          <a:ln/>
        </p:spPr>
        <p:txBody>
          <a:bodyPr wrap="square" lIns="0" tIns="0" rIns="0" bIns="0" rtlCol="0" anchor="ctr"/>
          <a:lstStyle/>
          <a:p>
            <a:pPr marL="0" indent="0">
              <a:lnSpc>
                <a:spcPct val="95000"/>
              </a:lnSpc>
              <a:buNone/>
            </a:pPr>
            <a:r>
              <a:rPr lang="en-US" sz="1250" b="1">
                <a:solidFill>
                  <a:srgbClr val="262626"/>
                </a:solidFill>
                <a:latin typeface="Arial" pitchFamily="34" charset="0"/>
                <a:ea typeface="Arial" pitchFamily="34" charset="-122"/>
                <a:cs typeface="Arial" pitchFamily="34" charset="-120"/>
              </a:rPr>
              <a:t>Turismo de alto valor</a:t>
            </a:r>
            <a:endParaRPr lang="en-US" sz="1250"/>
          </a:p>
        </p:txBody>
      </p:sp>
      <p:sp>
        <p:nvSpPr>
          <p:cNvPr id="74" name="Text 72"/>
          <p:cNvSpPr/>
          <p:nvPr/>
        </p:nvSpPr>
        <p:spPr>
          <a:xfrm>
            <a:off x="8293608" y="5358384"/>
            <a:ext cx="3227832" cy="274320"/>
          </a:xfrm>
          <a:prstGeom prst="rect">
            <a:avLst/>
          </a:prstGeom>
          <a:noFill/>
          <a:ln/>
        </p:spPr>
        <p:txBody>
          <a:bodyPr wrap="square" lIns="0" tIns="0" rIns="0" bIns="0" rtlCol="0" anchor="t"/>
          <a:lstStyle/>
          <a:p>
            <a:pPr marL="0" indent="0">
              <a:lnSpc>
                <a:spcPct val="100000"/>
              </a:lnSpc>
              <a:buNone/>
            </a:pPr>
            <a:r>
              <a:rPr lang="en-US" sz="1000" b="1">
                <a:solidFill>
                  <a:srgbClr val="D04A02"/>
                </a:solidFill>
                <a:latin typeface="Arial" pitchFamily="34" charset="0"/>
                <a:ea typeface="Arial" pitchFamily="34" charset="-122"/>
                <a:cs typeface="Arial" pitchFamily="34" charset="-120"/>
              </a:rPr>
              <a:t>Capacidad: </a:t>
            </a:r>
            <a:r>
              <a:rPr lang="en-US" sz="1000">
                <a:solidFill>
                  <a:srgbClr val="595959"/>
                </a:solidFill>
                <a:latin typeface="Arial" pitchFamily="34" charset="0"/>
                <a:ea typeface="Arial" pitchFamily="34" charset="-122"/>
                <a:cs typeface="Arial" pitchFamily="34" charset="-120"/>
              </a:rPr>
              <a:t>diseño de experiencias diferenciadas</a:t>
            </a:r>
            <a:endParaRPr lang="en-US" sz="1000"/>
          </a:p>
        </p:txBody>
      </p:sp>
      <p:sp>
        <p:nvSpPr>
          <p:cNvPr id="75" name="Text 73"/>
          <p:cNvSpPr/>
          <p:nvPr/>
        </p:nvSpPr>
        <p:spPr>
          <a:xfrm>
            <a:off x="8293608" y="5650992"/>
            <a:ext cx="3227832" cy="274320"/>
          </a:xfrm>
          <a:prstGeom prst="rect">
            <a:avLst/>
          </a:prstGeom>
          <a:noFill/>
          <a:ln/>
        </p:spPr>
        <p:txBody>
          <a:bodyPr wrap="square" lIns="0" tIns="0" rIns="0" bIns="0" rtlCol="0" anchor="t"/>
          <a:lstStyle/>
          <a:p>
            <a:pPr marL="0" indent="0">
              <a:lnSpc>
                <a:spcPct val="100000"/>
              </a:lnSpc>
              <a:buNone/>
            </a:pPr>
            <a:r>
              <a:rPr lang="en-US" sz="1000" b="1">
                <a:solidFill>
                  <a:srgbClr val="D04A02"/>
                </a:solidFill>
                <a:latin typeface="Arial" pitchFamily="34" charset="0"/>
                <a:ea typeface="Arial" pitchFamily="34" charset="-122"/>
                <a:cs typeface="Arial" pitchFamily="34" charset="-120"/>
              </a:rPr>
              <a:t>Mercado: </a:t>
            </a:r>
            <a:r>
              <a:rPr lang="en-US" sz="1000">
                <a:solidFill>
                  <a:srgbClr val="595959"/>
                </a:solidFill>
                <a:latin typeface="Arial" pitchFamily="34" charset="0"/>
                <a:ea typeface="Arial" pitchFamily="34" charset="-122"/>
                <a:cs typeface="Arial" pitchFamily="34" charset="-120"/>
              </a:rPr>
              <a:t>segmentos premium, mercados diversificados</a:t>
            </a:r>
            <a:endParaRPr lang="en-US" sz="1000"/>
          </a:p>
        </p:txBody>
      </p:sp>
      <p:sp>
        <p:nvSpPr>
          <p:cNvPr id="76" name="Text 74"/>
          <p:cNvSpPr/>
          <p:nvPr/>
        </p:nvSpPr>
        <p:spPr>
          <a:xfrm>
            <a:off x="8293608" y="5980176"/>
            <a:ext cx="3227832" cy="256032"/>
          </a:xfrm>
          <a:prstGeom prst="rect">
            <a:avLst/>
          </a:prstGeom>
          <a:noFill/>
          <a:ln/>
        </p:spPr>
        <p:txBody>
          <a:bodyPr wrap="square" lIns="0" tIns="0" rIns="0" bIns="0" rtlCol="0" anchor="t"/>
          <a:lstStyle/>
          <a:p>
            <a:pPr marL="0" indent="0">
              <a:buNone/>
            </a:pPr>
            <a:r>
              <a:rPr lang="en-US" sz="950" b="1">
                <a:solidFill>
                  <a:srgbClr val="D04A02"/>
                </a:solidFill>
                <a:latin typeface="Arial" pitchFamily="34" charset="0"/>
                <a:ea typeface="Arial" pitchFamily="34" charset="-122"/>
                <a:cs typeface="Arial" pitchFamily="34" charset="-120"/>
              </a:rPr>
              <a:t>Ref.: </a:t>
            </a:r>
            <a:r>
              <a:rPr lang="en-US" sz="950" b="1">
                <a:solidFill>
                  <a:srgbClr val="7F7F7F"/>
                </a:solidFill>
                <a:latin typeface="Arial" pitchFamily="34" charset="0"/>
                <a:ea typeface="Arial" pitchFamily="34" charset="-122"/>
                <a:cs typeface="Arial" pitchFamily="34" charset="-120"/>
              </a:rPr>
              <a:t>N. Zelanda</a:t>
            </a:r>
            <a:endParaRPr lang="en-US" sz="950"/>
          </a:p>
        </p:txBody>
      </p:sp>
      <p:sp>
        <p:nvSpPr>
          <p:cNvPr id="77" name="Text 75"/>
          <p:cNvSpPr/>
          <p:nvPr/>
        </p:nvSpPr>
        <p:spPr>
          <a:xfrm>
            <a:off x="457200" y="6473952"/>
            <a:ext cx="1828800" cy="274320"/>
          </a:xfrm>
          <a:prstGeom prst="rect">
            <a:avLst/>
          </a:prstGeom>
          <a:noFill/>
          <a:ln/>
        </p:spPr>
        <p:txBody>
          <a:bodyPr wrap="square" lIns="0" tIns="0" rIns="0" bIns="0" rtlCol="0" anchor="ctr"/>
          <a:lstStyle/>
          <a:p>
            <a:pPr marL="0" indent="0">
              <a:buNone/>
            </a:pPr>
            <a:r>
              <a:rPr lang="en-US" sz="1000">
                <a:solidFill>
                  <a:srgbClr val="7F7F7F"/>
                </a:solidFill>
                <a:latin typeface="Arial" pitchFamily="34" charset="0"/>
                <a:ea typeface="Arial" pitchFamily="34" charset="-122"/>
                <a:cs typeface="Arial" pitchFamily="34" charset="-120"/>
              </a:rPr>
              <a:t>PwC</a:t>
            </a:r>
            <a:endParaRPr lang="en-US" sz="1000"/>
          </a:p>
        </p:txBody>
      </p:sp>
      <p:sp>
        <p:nvSpPr>
          <p:cNvPr id="78" name="Text 76"/>
          <p:cNvSpPr/>
          <p:nvPr/>
        </p:nvSpPr>
        <p:spPr>
          <a:xfrm>
            <a:off x="11277295" y="6473952"/>
            <a:ext cx="411480" cy="274320"/>
          </a:xfrm>
          <a:prstGeom prst="rect">
            <a:avLst/>
          </a:prstGeom>
          <a:noFill/>
          <a:ln/>
        </p:spPr>
        <p:txBody>
          <a:bodyPr wrap="square" lIns="0" tIns="0" rIns="0" bIns="0" rtlCol="0" anchor="ctr"/>
          <a:lstStyle/>
          <a:p>
            <a:pPr marL="0" indent="0" algn="r">
              <a:buNone/>
            </a:pPr>
            <a:r>
              <a:rPr lang="en-US" sz="1000">
                <a:solidFill>
                  <a:srgbClr val="7F7F7F"/>
                </a:solidFill>
                <a:latin typeface="Arial" pitchFamily="34" charset="0"/>
                <a:ea typeface="Arial" pitchFamily="34" charset="-122"/>
                <a:cs typeface="Arial" pitchFamily="34" charset="-120"/>
              </a:rPr>
              <a:t>11</a:t>
            </a:r>
            <a:endParaRPr lang="en-US" sz="1000"/>
          </a:p>
        </p:txBody>
      </p:sp>
    </p:spTree>
    <p:extLst>
      <p:ext uri="{BB962C8B-B14F-4D97-AF65-F5344CB8AC3E}">
        <p14:creationId xmlns:p14="http://schemas.microsoft.com/office/powerpoint/2010/main" val="36954925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a:effectLst/>
      </p:bgPr>
    </p:bg>
    <p:spTree>
      <p:nvGrpSpPr>
        <p:cNvPr id="1" name=""/>
        <p:cNvGrpSpPr/>
        <p:nvPr/>
      </p:nvGrpSpPr>
      <p:grpSpPr>
        <a:xfrm>
          <a:off x="0" y="0"/>
          <a:ext cx="0" cy="0"/>
          <a:chOff x="0" y="0"/>
          <a:chExt cx="0" cy="0"/>
        </a:xfrm>
      </p:grpSpPr>
      <p:sp>
        <p:nvSpPr>
          <p:cNvPr id="3" name="Text 1"/>
          <p:cNvSpPr/>
          <p:nvPr/>
        </p:nvSpPr>
        <p:spPr>
          <a:xfrm>
            <a:off x="502920" y="146304"/>
            <a:ext cx="7680960" cy="822960"/>
          </a:xfrm>
          <a:prstGeom prst="rect">
            <a:avLst/>
          </a:prstGeom>
          <a:noFill/>
          <a:ln/>
        </p:spPr>
        <p:txBody>
          <a:bodyPr wrap="square" lIns="0" tIns="0" rIns="0" bIns="0" rtlCol="0" anchor="ctr"/>
          <a:lstStyle/>
          <a:p>
            <a:pPr marL="0" indent="0">
              <a:lnSpc>
                <a:spcPct val="98000"/>
              </a:lnSpc>
              <a:buNone/>
            </a:pPr>
            <a:r>
              <a:rPr lang="en-US" sz="2700">
                <a:solidFill>
                  <a:srgbClr val="262626"/>
                </a:solidFill>
                <a:latin typeface="Georgia" pitchFamily="34" charset="0"/>
                <a:ea typeface="Georgia" pitchFamily="34" charset="-122"/>
                <a:cs typeface="Georgia" pitchFamily="34" charset="-120"/>
              </a:rPr>
              <a:t>Alcance y objetivos del estudio</a:t>
            </a:r>
            <a:endParaRPr lang="en-US" sz="2700"/>
          </a:p>
        </p:txBody>
      </p:sp>
      <p:sp>
        <p:nvSpPr>
          <p:cNvPr id="28" name="Shape 26"/>
          <p:cNvSpPr/>
          <p:nvPr/>
        </p:nvSpPr>
        <p:spPr>
          <a:xfrm>
            <a:off x="0" y="1097280"/>
            <a:ext cx="12191695" cy="64008"/>
          </a:xfrm>
          <a:prstGeom prst="rect">
            <a:avLst/>
          </a:prstGeom>
          <a:solidFill>
            <a:srgbClr val="D04A02"/>
          </a:solidFill>
          <a:ln/>
        </p:spPr>
        <p:txBody>
          <a:bodyPr/>
          <a:lstStyle/>
          <a:p>
            <a:endParaRPr lang="es-UY"/>
          </a:p>
        </p:txBody>
      </p:sp>
      <p:sp>
        <p:nvSpPr>
          <p:cNvPr id="29" name="Shape 27"/>
          <p:cNvSpPr/>
          <p:nvPr/>
        </p:nvSpPr>
        <p:spPr>
          <a:xfrm>
            <a:off x="502920" y="1371600"/>
            <a:ext cx="3017520" cy="475488"/>
          </a:xfrm>
          <a:prstGeom prst="homePlate">
            <a:avLst/>
          </a:prstGeom>
          <a:solidFill>
            <a:schemeClr val="tx2"/>
          </a:solidFill>
          <a:ln/>
        </p:spPr>
        <p:txBody>
          <a:bodyPr/>
          <a:lstStyle/>
          <a:p>
            <a:endParaRPr lang="es-UY"/>
          </a:p>
        </p:txBody>
      </p:sp>
      <p:sp>
        <p:nvSpPr>
          <p:cNvPr id="30" name="Text 28"/>
          <p:cNvSpPr/>
          <p:nvPr/>
        </p:nvSpPr>
        <p:spPr>
          <a:xfrm>
            <a:off x="667512" y="1371600"/>
            <a:ext cx="2514600" cy="475488"/>
          </a:xfrm>
          <a:prstGeom prst="rect">
            <a:avLst/>
          </a:prstGeom>
          <a:noFill/>
          <a:ln/>
        </p:spPr>
        <p:txBody>
          <a:bodyPr wrap="square" lIns="0" tIns="0" rIns="0" bIns="0" rtlCol="0" anchor="ctr"/>
          <a:lstStyle/>
          <a:p>
            <a:pPr marL="0" indent="0">
              <a:buNone/>
            </a:pPr>
            <a:r>
              <a:rPr lang="en-US" sz="1500" b="1">
                <a:solidFill>
                  <a:srgbClr val="FFFFFF"/>
                </a:solidFill>
                <a:latin typeface="Arial" pitchFamily="34" charset="0"/>
                <a:ea typeface="Arial" pitchFamily="34" charset="-122"/>
                <a:cs typeface="Arial" pitchFamily="34" charset="-120"/>
              </a:rPr>
              <a:t>➔  El encargo</a:t>
            </a:r>
            <a:endParaRPr lang="en-US" sz="1500"/>
          </a:p>
        </p:txBody>
      </p:sp>
      <p:sp>
        <p:nvSpPr>
          <p:cNvPr id="31" name="Shape 29"/>
          <p:cNvSpPr/>
          <p:nvPr/>
        </p:nvSpPr>
        <p:spPr>
          <a:xfrm>
            <a:off x="502920" y="2103120"/>
            <a:ext cx="6675120" cy="4023360"/>
          </a:xfrm>
          <a:prstGeom prst="rect">
            <a:avLst/>
          </a:prstGeom>
          <a:solidFill>
            <a:srgbClr val="ECECEC"/>
          </a:solidFill>
          <a:ln/>
        </p:spPr>
        <p:txBody>
          <a:bodyPr/>
          <a:lstStyle/>
          <a:p>
            <a:endParaRPr lang="es-UY" sz="2000"/>
          </a:p>
        </p:txBody>
      </p:sp>
      <p:sp>
        <p:nvSpPr>
          <p:cNvPr id="32" name="Text 30"/>
          <p:cNvSpPr/>
          <p:nvPr/>
        </p:nvSpPr>
        <p:spPr>
          <a:xfrm>
            <a:off x="822960" y="2377440"/>
            <a:ext cx="6035040" cy="3520440"/>
          </a:xfrm>
          <a:prstGeom prst="rect">
            <a:avLst/>
          </a:prstGeom>
          <a:noFill/>
          <a:ln/>
        </p:spPr>
        <p:txBody>
          <a:bodyPr wrap="square" lIns="0" tIns="0" rIns="0" bIns="0" rtlCol="0" anchor="t"/>
          <a:lstStyle/>
          <a:p>
            <a:pPr marL="0" indent="0">
              <a:lnSpc>
                <a:spcPct val="116000"/>
              </a:lnSpc>
              <a:buNone/>
            </a:pPr>
            <a:r>
              <a:rPr lang="en-US" sz="1600">
                <a:latin typeface="Arial" pitchFamily="34" charset="0"/>
                <a:ea typeface="Arial" pitchFamily="34" charset="-122"/>
                <a:cs typeface="Arial" pitchFamily="34" charset="-120"/>
              </a:rPr>
              <a:t>Uruguay </a:t>
            </a:r>
            <a:r>
              <a:rPr lang="en-US" sz="1600" err="1">
                <a:latin typeface="Arial" pitchFamily="34" charset="0"/>
                <a:ea typeface="Arial" pitchFamily="34" charset="-122"/>
                <a:cs typeface="Arial" pitchFamily="34" charset="-120"/>
              </a:rPr>
              <a:t>impulsa</a:t>
            </a:r>
            <a:r>
              <a:rPr lang="en-US" sz="1600">
                <a:latin typeface="Arial" pitchFamily="34" charset="0"/>
                <a:ea typeface="Arial" pitchFamily="34" charset="-122"/>
                <a:cs typeface="Arial" pitchFamily="34" charset="-120"/>
              </a:rPr>
              <a:t> </a:t>
            </a:r>
            <a:r>
              <a:rPr lang="en-US" sz="1600" err="1">
                <a:latin typeface="Arial" pitchFamily="34" charset="0"/>
                <a:ea typeface="Arial" pitchFamily="34" charset="-122"/>
                <a:cs typeface="Arial" pitchFamily="34" charset="-120"/>
              </a:rPr>
              <a:t>una</a:t>
            </a:r>
            <a:r>
              <a:rPr lang="en-US" sz="1600">
                <a:latin typeface="Arial" pitchFamily="34" charset="0"/>
                <a:ea typeface="Arial" pitchFamily="34" charset="-122"/>
                <a:cs typeface="Arial" pitchFamily="34" charset="-120"/>
              </a:rPr>
              <a:t> </a:t>
            </a:r>
            <a:r>
              <a:rPr lang="en-US" sz="1600" b="1" err="1">
                <a:latin typeface="Arial" pitchFamily="34" charset="0"/>
                <a:ea typeface="Arial" pitchFamily="34" charset="-122"/>
                <a:cs typeface="Arial" pitchFamily="34" charset="-120"/>
              </a:rPr>
              <a:t>Estrategia</a:t>
            </a:r>
            <a:r>
              <a:rPr lang="en-US" sz="1600" b="1">
                <a:latin typeface="Arial" pitchFamily="34" charset="0"/>
                <a:ea typeface="Arial" pitchFamily="34" charset="-122"/>
                <a:cs typeface="Arial" pitchFamily="34" charset="-120"/>
              </a:rPr>
              <a:t> Nacional de Desarrollo</a:t>
            </a:r>
            <a:r>
              <a:rPr lang="en-US" sz="1600">
                <a:latin typeface="Arial" pitchFamily="34" charset="0"/>
                <a:ea typeface="Arial" pitchFamily="34" charset="-122"/>
                <a:cs typeface="Arial" pitchFamily="34" charset="-120"/>
              </a:rPr>
              <a:t> de largo </a:t>
            </a:r>
            <a:r>
              <a:rPr lang="en-US" sz="1600" err="1">
                <a:latin typeface="Arial" pitchFamily="34" charset="0"/>
                <a:ea typeface="Arial" pitchFamily="34" charset="-122"/>
                <a:cs typeface="Arial" pitchFamily="34" charset="-120"/>
              </a:rPr>
              <a:t>plazo</a:t>
            </a:r>
            <a:r>
              <a:rPr lang="en-US" sz="1600">
                <a:latin typeface="Arial" pitchFamily="34" charset="0"/>
                <a:ea typeface="Arial" pitchFamily="34" charset="-122"/>
                <a:cs typeface="Arial" pitchFamily="34" charset="-120"/>
              </a:rPr>
              <a:t>, </a:t>
            </a:r>
            <a:r>
              <a:rPr lang="en-US" sz="1600" err="1">
                <a:latin typeface="Arial" pitchFamily="34" charset="0"/>
                <a:ea typeface="Arial" pitchFamily="34" charset="-122"/>
                <a:cs typeface="Arial" pitchFamily="34" charset="-120"/>
              </a:rPr>
              <a:t>en</a:t>
            </a:r>
            <a:r>
              <a:rPr lang="en-US" sz="1600">
                <a:latin typeface="Arial" pitchFamily="34" charset="0"/>
                <a:ea typeface="Arial" pitchFamily="34" charset="-122"/>
                <a:cs typeface="Arial" pitchFamily="34" charset="-120"/>
              </a:rPr>
              <a:t> </a:t>
            </a:r>
            <a:r>
              <a:rPr lang="en-US" sz="1600" err="1">
                <a:latin typeface="Arial" pitchFamily="34" charset="0"/>
                <a:ea typeface="Arial" pitchFamily="34" charset="-122"/>
                <a:cs typeface="Arial" pitchFamily="34" charset="-120"/>
              </a:rPr>
              <a:t>el</a:t>
            </a:r>
            <a:r>
              <a:rPr lang="en-US" sz="1600">
                <a:latin typeface="Arial" pitchFamily="34" charset="0"/>
                <a:ea typeface="Arial" pitchFamily="34" charset="-122"/>
                <a:cs typeface="Arial" pitchFamily="34" charset="-120"/>
              </a:rPr>
              <a:t> </a:t>
            </a:r>
            <a:r>
              <a:rPr lang="en-US" sz="1600" err="1">
                <a:latin typeface="Arial" pitchFamily="34" charset="0"/>
                <a:ea typeface="Arial" pitchFamily="34" charset="-122"/>
                <a:cs typeface="Arial" pitchFamily="34" charset="-120"/>
              </a:rPr>
              <a:t>marco</a:t>
            </a:r>
            <a:r>
              <a:rPr lang="en-US" sz="1600">
                <a:latin typeface="Arial" pitchFamily="34" charset="0"/>
                <a:ea typeface="Arial" pitchFamily="34" charset="-122"/>
                <a:cs typeface="Arial" pitchFamily="34" charset="-120"/>
              </a:rPr>
              <a:t> del Art. 66 de la Ley N.° 20.446, con </a:t>
            </a:r>
            <a:r>
              <a:rPr lang="en-US" sz="1600" err="1">
                <a:latin typeface="Arial" pitchFamily="34" charset="0"/>
                <a:ea typeface="Arial" pitchFamily="34" charset="-122"/>
                <a:cs typeface="Arial" pitchFamily="34" charset="-120"/>
              </a:rPr>
              <a:t>diálogo</a:t>
            </a:r>
            <a:r>
              <a:rPr lang="en-US" sz="1600">
                <a:latin typeface="Arial" pitchFamily="34" charset="0"/>
                <a:ea typeface="Arial" pitchFamily="34" charset="-122"/>
                <a:cs typeface="Arial" pitchFamily="34" charset="-120"/>
              </a:rPr>
              <a:t> </a:t>
            </a:r>
            <a:r>
              <a:rPr lang="en-US" sz="1600" err="1">
                <a:latin typeface="Arial" pitchFamily="34" charset="0"/>
                <a:ea typeface="Arial" pitchFamily="34" charset="-122"/>
                <a:cs typeface="Arial" pitchFamily="34" charset="-120"/>
              </a:rPr>
              <a:t>cuatripartito</a:t>
            </a:r>
            <a:r>
              <a:rPr lang="en-US" sz="1600">
                <a:latin typeface="Arial" pitchFamily="34" charset="0"/>
                <a:ea typeface="Arial" pitchFamily="34" charset="-122"/>
                <a:cs typeface="Arial" pitchFamily="34" charset="-120"/>
              </a:rPr>
              <a:t>: </a:t>
            </a:r>
            <a:r>
              <a:rPr lang="en-US" sz="1600" b="1">
                <a:latin typeface="Arial" pitchFamily="34" charset="0"/>
                <a:ea typeface="Arial" pitchFamily="34" charset="-122"/>
                <a:cs typeface="Arial" pitchFamily="34" charset="-120"/>
              </a:rPr>
              <a:t>Estado, </a:t>
            </a:r>
            <a:r>
              <a:rPr lang="en-US" sz="1600" b="1" err="1">
                <a:latin typeface="Arial" pitchFamily="34" charset="0"/>
                <a:ea typeface="Arial" pitchFamily="34" charset="-122"/>
                <a:cs typeface="Arial" pitchFamily="34" charset="-120"/>
              </a:rPr>
              <a:t>trabajadores</a:t>
            </a:r>
            <a:r>
              <a:rPr lang="en-US" sz="1600" b="1">
                <a:latin typeface="Arial" pitchFamily="34" charset="0"/>
                <a:ea typeface="Arial" pitchFamily="34" charset="-122"/>
                <a:cs typeface="Arial" pitchFamily="34" charset="-120"/>
              </a:rPr>
              <a:t>, empresarios y academia</a:t>
            </a:r>
            <a:r>
              <a:rPr lang="en-US" sz="1600">
                <a:latin typeface="Arial" pitchFamily="34" charset="0"/>
                <a:ea typeface="Arial" pitchFamily="34" charset="-122"/>
                <a:cs typeface="Arial" pitchFamily="34" charset="-120"/>
              </a:rPr>
              <a:t>.</a:t>
            </a:r>
            <a:endParaRPr lang="en-US" sz="1600"/>
          </a:p>
          <a:p>
            <a:pPr marL="0" indent="0">
              <a:lnSpc>
                <a:spcPct val="116000"/>
              </a:lnSpc>
              <a:buNone/>
            </a:pPr>
            <a:r>
              <a:rPr lang="en-US" sz="1600">
                <a:latin typeface="Arial" pitchFamily="34" charset="0"/>
                <a:ea typeface="Arial" pitchFamily="34" charset="-122"/>
                <a:cs typeface="Arial" pitchFamily="34" charset="-120"/>
              </a:rPr>
              <a:t>
</a:t>
            </a:r>
            <a:endParaRPr lang="en-US" sz="1600"/>
          </a:p>
          <a:p>
            <a:pPr marL="0" indent="0">
              <a:lnSpc>
                <a:spcPct val="116000"/>
              </a:lnSpc>
              <a:buNone/>
            </a:pPr>
            <a:r>
              <a:rPr lang="en-US" sz="1600">
                <a:latin typeface="Arial" pitchFamily="34" charset="0"/>
                <a:ea typeface="Arial" pitchFamily="34" charset="-122"/>
                <a:cs typeface="Arial" pitchFamily="34" charset="-120"/>
              </a:rPr>
              <a:t>ANDE </a:t>
            </a:r>
            <a:r>
              <a:rPr lang="en-US" sz="1600" err="1">
                <a:latin typeface="Arial" pitchFamily="34" charset="0"/>
                <a:ea typeface="Arial" pitchFamily="34" charset="-122"/>
                <a:cs typeface="Arial" pitchFamily="34" charset="-120"/>
              </a:rPr>
              <a:t>encomendó</a:t>
            </a:r>
            <a:r>
              <a:rPr lang="en-US" sz="1600">
                <a:latin typeface="Arial" pitchFamily="34" charset="0"/>
                <a:ea typeface="Arial" pitchFamily="34" charset="-122"/>
                <a:cs typeface="Arial" pitchFamily="34" charset="-120"/>
              </a:rPr>
              <a:t> a PwC un </a:t>
            </a:r>
            <a:r>
              <a:rPr lang="en-US" sz="1600" err="1">
                <a:latin typeface="Arial" pitchFamily="34" charset="0"/>
                <a:ea typeface="Arial" pitchFamily="34" charset="-122"/>
                <a:cs typeface="Arial" pitchFamily="34" charset="-120"/>
              </a:rPr>
              <a:t>insumo</a:t>
            </a:r>
            <a:r>
              <a:rPr lang="en-US" sz="1600">
                <a:latin typeface="Arial" pitchFamily="34" charset="0"/>
                <a:ea typeface="Arial" pitchFamily="34" charset="-122"/>
                <a:cs typeface="Arial" pitchFamily="34" charset="-120"/>
              </a:rPr>
              <a:t> </a:t>
            </a:r>
            <a:r>
              <a:rPr lang="en-US" sz="1600" err="1">
                <a:latin typeface="Arial" pitchFamily="34" charset="0"/>
                <a:ea typeface="Arial" pitchFamily="34" charset="-122"/>
                <a:cs typeface="Arial" pitchFamily="34" charset="-120"/>
              </a:rPr>
              <a:t>técnico</a:t>
            </a:r>
            <a:r>
              <a:rPr lang="en-US" sz="1600">
                <a:latin typeface="Arial" pitchFamily="34" charset="0"/>
                <a:ea typeface="Arial" pitchFamily="34" charset="-122"/>
                <a:cs typeface="Arial" pitchFamily="34" charset="-120"/>
              </a:rPr>
              <a:t> para </a:t>
            </a:r>
            <a:r>
              <a:rPr lang="en-US" sz="1600" err="1">
                <a:latin typeface="Arial" pitchFamily="34" charset="0"/>
                <a:ea typeface="Arial" pitchFamily="34" charset="-122"/>
                <a:cs typeface="Arial" pitchFamily="34" charset="-120"/>
              </a:rPr>
              <a:t>el</a:t>
            </a:r>
            <a:r>
              <a:rPr lang="en-US" sz="1600">
                <a:latin typeface="Arial" pitchFamily="34" charset="0"/>
                <a:ea typeface="Arial" pitchFamily="34" charset="-122"/>
                <a:cs typeface="Arial" pitchFamily="34" charset="-120"/>
              </a:rPr>
              <a:t> </a:t>
            </a:r>
            <a:r>
              <a:rPr lang="en-US" sz="1600" b="1" err="1">
                <a:latin typeface="Arial" pitchFamily="34" charset="0"/>
                <a:ea typeface="Arial" pitchFamily="34" charset="-122"/>
                <a:cs typeface="Arial" pitchFamily="34" charset="-120"/>
              </a:rPr>
              <a:t>Área-Desafío</a:t>
            </a:r>
            <a:r>
              <a:rPr lang="en-US" sz="1600" b="1">
                <a:latin typeface="Arial" pitchFamily="34" charset="0"/>
                <a:ea typeface="Arial" pitchFamily="34" charset="-122"/>
                <a:cs typeface="Arial" pitchFamily="34" charset="-120"/>
              </a:rPr>
              <a:t> 1 — </a:t>
            </a:r>
            <a:r>
              <a:rPr lang="en-US" sz="1600" b="1" err="1">
                <a:latin typeface="Arial" pitchFamily="34" charset="0"/>
                <a:ea typeface="Arial" pitchFamily="34" charset="-122"/>
                <a:cs typeface="Arial" pitchFamily="34" charset="-120"/>
              </a:rPr>
              <a:t>Competitividad</a:t>
            </a:r>
            <a:r>
              <a:rPr lang="en-US" sz="1600">
                <a:latin typeface="Arial" pitchFamily="34" charset="0"/>
                <a:ea typeface="Arial" pitchFamily="34" charset="-122"/>
                <a:cs typeface="Arial" pitchFamily="34" charset="-120"/>
              </a:rPr>
              <a:t>: </a:t>
            </a:r>
            <a:r>
              <a:rPr lang="en-US" sz="1600" err="1">
                <a:latin typeface="Arial" pitchFamily="34" charset="0"/>
                <a:ea typeface="Arial" pitchFamily="34" charset="-122"/>
                <a:cs typeface="Arial" pitchFamily="34" charset="-120"/>
              </a:rPr>
              <a:t>construir</a:t>
            </a:r>
            <a:r>
              <a:rPr lang="en-US" sz="1600">
                <a:latin typeface="Arial" pitchFamily="34" charset="0"/>
                <a:ea typeface="Arial" pitchFamily="34" charset="-122"/>
                <a:cs typeface="Arial" pitchFamily="34" charset="-120"/>
              </a:rPr>
              <a:t> </a:t>
            </a:r>
            <a:r>
              <a:rPr lang="en-US" sz="1600" err="1">
                <a:latin typeface="Arial" pitchFamily="34" charset="0"/>
                <a:ea typeface="Arial" pitchFamily="34" charset="-122"/>
                <a:cs typeface="Arial" pitchFamily="34" charset="-120"/>
              </a:rPr>
              <a:t>una</a:t>
            </a:r>
            <a:r>
              <a:rPr lang="en-US" sz="1600">
                <a:latin typeface="Arial" pitchFamily="34" charset="0"/>
                <a:ea typeface="Arial" pitchFamily="34" charset="-122"/>
                <a:cs typeface="Arial" pitchFamily="34" charset="-120"/>
              </a:rPr>
              <a:t> </a:t>
            </a:r>
            <a:r>
              <a:rPr lang="en-US" sz="1600" err="1">
                <a:latin typeface="Arial" pitchFamily="34" charset="0"/>
                <a:ea typeface="Arial" pitchFamily="34" charset="-122"/>
                <a:cs typeface="Arial" pitchFamily="34" charset="-120"/>
              </a:rPr>
              <a:t>transformación</a:t>
            </a:r>
            <a:r>
              <a:rPr lang="en-US" sz="1600">
                <a:latin typeface="Arial" pitchFamily="34" charset="0"/>
                <a:ea typeface="Arial" pitchFamily="34" charset="-122"/>
                <a:cs typeface="Arial" pitchFamily="34" charset="-120"/>
              </a:rPr>
              <a:t> </a:t>
            </a:r>
            <a:r>
              <a:rPr lang="en-US" sz="1600" err="1">
                <a:latin typeface="Arial" pitchFamily="34" charset="0"/>
                <a:ea typeface="Arial" pitchFamily="34" charset="-122"/>
                <a:cs typeface="Arial" pitchFamily="34" charset="-120"/>
              </a:rPr>
              <a:t>productiva</a:t>
            </a:r>
            <a:r>
              <a:rPr lang="en-US" sz="1600">
                <a:latin typeface="Arial" pitchFamily="34" charset="0"/>
                <a:ea typeface="Arial" pitchFamily="34" charset="-122"/>
                <a:cs typeface="Arial" pitchFamily="34" charset="-120"/>
              </a:rPr>
              <a:t> </a:t>
            </a:r>
            <a:r>
              <a:rPr lang="en-US" sz="1600" err="1">
                <a:latin typeface="Arial" pitchFamily="34" charset="0"/>
                <a:ea typeface="Arial" pitchFamily="34" charset="-122"/>
                <a:cs typeface="Arial" pitchFamily="34" charset="-120"/>
              </a:rPr>
              <a:t>dinámica</a:t>
            </a:r>
            <a:r>
              <a:rPr lang="en-US" sz="1600">
                <a:latin typeface="Arial" pitchFamily="34" charset="0"/>
                <a:ea typeface="Arial" pitchFamily="34" charset="-122"/>
                <a:cs typeface="Arial" pitchFamily="34" charset="-120"/>
              </a:rPr>
              <a:t>, </a:t>
            </a:r>
            <a:r>
              <a:rPr lang="en-US" sz="1600" err="1">
                <a:latin typeface="Arial" pitchFamily="34" charset="0"/>
                <a:ea typeface="Arial" pitchFamily="34" charset="-122"/>
                <a:cs typeface="Arial" pitchFamily="34" charset="-120"/>
              </a:rPr>
              <a:t>diversificada</a:t>
            </a:r>
            <a:r>
              <a:rPr lang="en-US" sz="1600">
                <a:latin typeface="Arial" pitchFamily="34" charset="0"/>
                <a:ea typeface="Arial" pitchFamily="34" charset="-122"/>
                <a:cs typeface="Arial" pitchFamily="34" charset="-120"/>
              </a:rPr>
              <a:t> y </a:t>
            </a:r>
            <a:r>
              <a:rPr lang="en-US" sz="1600" err="1">
                <a:latin typeface="Arial" pitchFamily="34" charset="0"/>
                <a:ea typeface="Arial" pitchFamily="34" charset="-122"/>
                <a:cs typeface="Arial" pitchFamily="34" charset="-120"/>
              </a:rPr>
              <a:t>sofisticada</a:t>
            </a:r>
            <a:r>
              <a:rPr lang="en-US" sz="1600">
                <a:latin typeface="Arial" pitchFamily="34" charset="0"/>
                <a:ea typeface="Arial" pitchFamily="34" charset="-122"/>
                <a:cs typeface="Arial" pitchFamily="34" charset="-120"/>
              </a:rPr>
              <a:t>.</a:t>
            </a:r>
            <a:endParaRPr lang="en-US" sz="1600"/>
          </a:p>
          <a:p>
            <a:pPr marL="0" indent="0">
              <a:lnSpc>
                <a:spcPct val="116000"/>
              </a:lnSpc>
              <a:buNone/>
            </a:pPr>
            <a:r>
              <a:rPr lang="en-US" sz="1600">
                <a:latin typeface="Arial" pitchFamily="34" charset="0"/>
                <a:ea typeface="Arial" pitchFamily="34" charset="-122"/>
                <a:cs typeface="Arial" pitchFamily="34" charset="-120"/>
              </a:rPr>
              <a:t>
</a:t>
            </a:r>
            <a:endParaRPr lang="en-US" sz="1600"/>
          </a:p>
          <a:p>
            <a:pPr marL="0" indent="0">
              <a:lnSpc>
                <a:spcPct val="116000"/>
              </a:lnSpc>
              <a:buNone/>
            </a:pPr>
            <a:r>
              <a:rPr lang="en-US" sz="1600" i="1">
                <a:latin typeface="Arial" pitchFamily="34" charset="0"/>
                <a:ea typeface="Arial" pitchFamily="34" charset="-122"/>
                <a:cs typeface="Arial" pitchFamily="34" charset="-120"/>
              </a:rPr>
              <a:t>El </a:t>
            </a:r>
            <a:r>
              <a:rPr lang="en-US" sz="1600" i="1" err="1">
                <a:latin typeface="Arial" pitchFamily="34" charset="0"/>
                <a:ea typeface="Arial" pitchFamily="34" charset="-122"/>
                <a:cs typeface="Arial" pitchFamily="34" charset="-120"/>
              </a:rPr>
              <a:t>documento</a:t>
            </a:r>
            <a:r>
              <a:rPr lang="en-US" sz="1600" i="1">
                <a:latin typeface="Arial" pitchFamily="34" charset="0"/>
                <a:ea typeface="Arial" pitchFamily="34" charset="-122"/>
                <a:cs typeface="Arial" pitchFamily="34" charset="-120"/>
              </a:rPr>
              <a:t> </a:t>
            </a:r>
            <a:r>
              <a:rPr lang="en-US" sz="1600" i="1" err="1">
                <a:latin typeface="Arial" pitchFamily="34" charset="0"/>
                <a:ea typeface="Arial" pitchFamily="34" charset="-122"/>
                <a:cs typeface="Arial" pitchFamily="34" charset="-120"/>
              </a:rPr>
              <a:t>sistematiza</a:t>
            </a:r>
            <a:r>
              <a:rPr lang="en-US" sz="1600" i="1">
                <a:latin typeface="Arial" pitchFamily="34" charset="0"/>
                <a:ea typeface="Arial" pitchFamily="34" charset="-122"/>
                <a:cs typeface="Arial" pitchFamily="34" charset="-120"/>
              </a:rPr>
              <a:t> </a:t>
            </a:r>
            <a:r>
              <a:rPr lang="en-US" sz="1600" i="1" err="1">
                <a:latin typeface="Arial" pitchFamily="34" charset="0"/>
                <a:ea typeface="Arial" pitchFamily="34" charset="-122"/>
                <a:cs typeface="Arial" pitchFamily="34" charset="-120"/>
              </a:rPr>
              <a:t>actores</a:t>
            </a:r>
            <a:r>
              <a:rPr lang="en-US" sz="1600" i="1">
                <a:latin typeface="Arial" pitchFamily="34" charset="0"/>
                <a:ea typeface="Arial" pitchFamily="34" charset="-122"/>
                <a:cs typeface="Arial" pitchFamily="34" charset="-120"/>
              </a:rPr>
              <a:t>, </a:t>
            </a:r>
            <a:r>
              <a:rPr lang="en-US" sz="1600" i="1" err="1">
                <a:latin typeface="Arial" pitchFamily="34" charset="0"/>
                <a:ea typeface="Arial" pitchFamily="34" charset="-122"/>
                <a:cs typeface="Arial" pitchFamily="34" charset="-120"/>
              </a:rPr>
              <a:t>desafíos</a:t>
            </a:r>
            <a:r>
              <a:rPr lang="en-US" sz="1600" i="1">
                <a:latin typeface="Arial" pitchFamily="34" charset="0"/>
                <a:ea typeface="Arial" pitchFamily="34" charset="-122"/>
                <a:cs typeface="Arial" pitchFamily="34" charset="-120"/>
              </a:rPr>
              <a:t> y </a:t>
            </a:r>
            <a:r>
              <a:rPr lang="en-US" sz="1600" i="1" err="1">
                <a:latin typeface="Arial" pitchFamily="34" charset="0"/>
                <a:ea typeface="Arial" pitchFamily="34" charset="-122"/>
                <a:cs typeface="Arial" pitchFamily="34" charset="-120"/>
              </a:rPr>
              <a:t>oportunidades</a:t>
            </a:r>
            <a:r>
              <a:rPr lang="en-US" sz="1600" i="1">
                <a:latin typeface="Arial" pitchFamily="34" charset="0"/>
                <a:ea typeface="Arial" pitchFamily="34" charset="-122"/>
                <a:cs typeface="Arial" pitchFamily="34" charset="-120"/>
              </a:rPr>
              <a:t>, y propone </a:t>
            </a:r>
            <a:r>
              <a:rPr lang="en-US" sz="1600" i="1" err="1">
                <a:latin typeface="Arial" pitchFamily="34" charset="0"/>
                <a:ea typeface="Arial" pitchFamily="34" charset="-122"/>
                <a:cs typeface="Arial" pitchFamily="34" charset="-120"/>
              </a:rPr>
              <a:t>líneas</a:t>
            </a:r>
            <a:r>
              <a:rPr lang="en-US" sz="1600" i="1">
                <a:latin typeface="Arial" pitchFamily="34" charset="0"/>
                <a:ea typeface="Arial" pitchFamily="34" charset="-122"/>
                <a:cs typeface="Arial" pitchFamily="34" charset="-120"/>
              </a:rPr>
              <a:t> de </a:t>
            </a:r>
            <a:r>
              <a:rPr lang="en-US" sz="1600" i="1" err="1">
                <a:latin typeface="Arial" pitchFamily="34" charset="0"/>
                <a:ea typeface="Arial" pitchFamily="34" charset="-122"/>
                <a:cs typeface="Arial" pitchFamily="34" charset="-120"/>
              </a:rPr>
              <a:t>transformación</a:t>
            </a:r>
            <a:r>
              <a:rPr lang="en-US" sz="1600" i="1">
                <a:latin typeface="Arial" pitchFamily="34" charset="0"/>
                <a:ea typeface="Arial" pitchFamily="34" charset="-122"/>
                <a:cs typeface="Arial" pitchFamily="34" charset="-120"/>
              </a:rPr>
              <a:t> </a:t>
            </a:r>
            <a:r>
              <a:rPr lang="en-US" sz="1600" i="1" err="1">
                <a:latin typeface="Arial" pitchFamily="34" charset="0"/>
                <a:ea typeface="Arial" pitchFamily="34" charset="-122"/>
                <a:cs typeface="Arial" pitchFamily="34" charset="-120"/>
              </a:rPr>
              <a:t>priorizables</a:t>
            </a:r>
            <a:r>
              <a:rPr lang="en-US" sz="1600" i="1">
                <a:latin typeface="Arial" pitchFamily="34" charset="0"/>
                <a:ea typeface="Arial" pitchFamily="34" charset="-122"/>
                <a:cs typeface="Arial" pitchFamily="34" charset="-120"/>
              </a:rPr>
              <a:t> </a:t>
            </a:r>
            <a:r>
              <a:rPr lang="en-US" sz="1600" i="1" err="1">
                <a:latin typeface="Arial" pitchFamily="34" charset="0"/>
                <a:ea typeface="Arial" pitchFamily="34" charset="-122"/>
                <a:cs typeface="Arial" pitchFamily="34" charset="-120"/>
              </a:rPr>
              <a:t>que</a:t>
            </a:r>
            <a:r>
              <a:rPr lang="en-US" sz="1600" i="1">
                <a:latin typeface="Arial" pitchFamily="34" charset="0"/>
                <a:ea typeface="Arial" pitchFamily="34" charset="-122"/>
                <a:cs typeface="Arial" pitchFamily="34" charset="-120"/>
              </a:rPr>
              <a:t> </a:t>
            </a:r>
            <a:r>
              <a:rPr lang="en-US" sz="1600" i="1" err="1">
                <a:latin typeface="Arial" pitchFamily="34" charset="0"/>
                <a:ea typeface="Arial" pitchFamily="34" charset="-122"/>
                <a:cs typeface="Arial" pitchFamily="34" charset="-120"/>
              </a:rPr>
              <a:t>puedan</a:t>
            </a:r>
            <a:r>
              <a:rPr lang="en-US" sz="1600" i="1">
                <a:latin typeface="Arial" pitchFamily="34" charset="0"/>
                <a:ea typeface="Arial" pitchFamily="34" charset="-122"/>
                <a:cs typeface="Arial" pitchFamily="34" charset="-120"/>
              </a:rPr>
              <a:t> </a:t>
            </a:r>
            <a:r>
              <a:rPr lang="en-US" sz="1600" i="1" err="1">
                <a:latin typeface="Arial" pitchFamily="34" charset="0"/>
                <a:ea typeface="Arial" pitchFamily="34" charset="-122"/>
                <a:cs typeface="Arial" pitchFamily="34" charset="-120"/>
              </a:rPr>
              <a:t>traducirse</a:t>
            </a:r>
            <a:r>
              <a:rPr lang="en-US" sz="1600" i="1">
                <a:latin typeface="Arial" pitchFamily="34" charset="0"/>
                <a:ea typeface="Arial" pitchFamily="34" charset="-122"/>
                <a:cs typeface="Arial" pitchFamily="34" charset="-120"/>
              </a:rPr>
              <a:t> </a:t>
            </a:r>
            <a:r>
              <a:rPr lang="en-US" sz="1600" i="1" err="1">
                <a:latin typeface="Arial" pitchFamily="34" charset="0"/>
                <a:ea typeface="Arial" pitchFamily="34" charset="-122"/>
                <a:cs typeface="Arial" pitchFamily="34" charset="-120"/>
              </a:rPr>
              <a:t>en</a:t>
            </a:r>
            <a:r>
              <a:rPr lang="en-US" sz="1600" i="1">
                <a:latin typeface="Arial" pitchFamily="34" charset="0"/>
                <a:ea typeface="Arial" pitchFamily="34" charset="-122"/>
                <a:cs typeface="Arial" pitchFamily="34" charset="-120"/>
              </a:rPr>
              <a:t> </a:t>
            </a:r>
            <a:r>
              <a:rPr lang="en-US" sz="1600" i="1" err="1">
                <a:latin typeface="Arial" pitchFamily="34" charset="0"/>
                <a:ea typeface="Arial" pitchFamily="34" charset="-122"/>
                <a:cs typeface="Arial" pitchFamily="34" charset="-120"/>
              </a:rPr>
              <a:t>iniciativas</a:t>
            </a:r>
            <a:r>
              <a:rPr lang="en-US" sz="1600" i="1">
                <a:latin typeface="Arial" pitchFamily="34" charset="0"/>
                <a:ea typeface="Arial" pitchFamily="34" charset="-122"/>
                <a:cs typeface="Arial" pitchFamily="34" charset="-120"/>
              </a:rPr>
              <a:t> </a:t>
            </a:r>
            <a:r>
              <a:rPr lang="en-US" sz="1600" i="1" err="1">
                <a:latin typeface="Arial" pitchFamily="34" charset="0"/>
                <a:ea typeface="Arial" pitchFamily="34" charset="-122"/>
                <a:cs typeface="Arial" pitchFamily="34" charset="-120"/>
              </a:rPr>
              <a:t>implementables</a:t>
            </a:r>
            <a:r>
              <a:rPr lang="en-US" sz="1600" i="1">
                <a:latin typeface="Arial" pitchFamily="34" charset="0"/>
                <a:ea typeface="Arial" pitchFamily="34" charset="-122"/>
                <a:cs typeface="Arial" pitchFamily="34" charset="-120"/>
              </a:rPr>
              <a:t>.</a:t>
            </a:r>
            <a:endParaRPr lang="en-US" sz="1600"/>
          </a:p>
        </p:txBody>
      </p:sp>
      <p:sp>
        <p:nvSpPr>
          <p:cNvPr id="33" name="Text 31"/>
          <p:cNvSpPr/>
          <p:nvPr/>
        </p:nvSpPr>
        <p:spPr>
          <a:xfrm>
            <a:off x="7543800" y="1403604"/>
            <a:ext cx="4206240" cy="457200"/>
          </a:xfrm>
          <a:prstGeom prst="rect">
            <a:avLst/>
          </a:prstGeom>
          <a:noFill/>
          <a:ln/>
        </p:spPr>
        <p:txBody>
          <a:bodyPr wrap="square" lIns="0" tIns="0" rIns="0" bIns="0" rtlCol="0" anchor="ctr"/>
          <a:lstStyle/>
          <a:p>
            <a:pPr marL="0" indent="0">
              <a:lnSpc>
                <a:spcPct val="100000"/>
              </a:lnSpc>
              <a:buNone/>
            </a:pPr>
            <a:r>
              <a:rPr lang="en-US" sz="1100" b="1" kern="0" spc="50">
                <a:solidFill>
                  <a:srgbClr val="595959"/>
                </a:solidFill>
                <a:latin typeface="Arial" pitchFamily="34" charset="0"/>
                <a:ea typeface="Arial" pitchFamily="34" charset="-122"/>
                <a:cs typeface="Arial" pitchFamily="34" charset="-120"/>
              </a:rPr>
              <a:t>EL DIÁLOGO SE ORGANIZA EN TRES ÁREAS-DESAFÍO</a:t>
            </a:r>
            <a:endParaRPr lang="en-US" sz="1100"/>
          </a:p>
        </p:txBody>
      </p:sp>
      <p:sp>
        <p:nvSpPr>
          <p:cNvPr id="34" name="Shape 32"/>
          <p:cNvSpPr/>
          <p:nvPr/>
        </p:nvSpPr>
        <p:spPr>
          <a:xfrm>
            <a:off x="7543800" y="2066108"/>
            <a:ext cx="4160520" cy="960120"/>
          </a:xfrm>
          <a:prstGeom prst="rect">
            <a:avLst/>
          </a:prstGeom>
          <a:solidFill>
            <a:schemeClr val="accent1"/>
          </a:solidFill>
          <a:ln/>
        </p:spPr>
        <p:txBody>
          <a:bodyPr/>
          <a:lstStyle/>
          <a:p>
            <a:endParaRPr lang="es-UY"/>
          </a:p>
        </p:txBody>
      </p:sp>
      <p:sp>
        <p:nvSpPr>
          <p:cNvPr id="35" name="Shape 33"/>
          <p:cNvSpPr/>
          <p:nvPr/>
        </p:nvSpPr>
        <p:spPr>
          <a:xfrm>
            <a:off x="7772400" y="2312996"/>
            <a:ext cx="457200" cy="457200"/>
          </a:xfrm>
          <a:prstGeom prst="ellipse">
            <a:avLst/>
          </a:prstGeom>
          <a:solidFill>
            <a:schemeClr val="tx2"/>
          </a:solidFill>
          <a:ln/>
        </p:spPr>
        <p:txBody>
          <a:bodyPr/>
          <a:lstStyle/>
          <a:p>
            <a:endParaRPr lang="es-UY"/>
          </a:p>
        </p:txBody>
      </p:sp>
      <p:sp>
        <p:nvSpPr>
          <p:cNvPr id="36" name="Text 34"/>
          <p:cNvSpPr/>
          <p:nvPr/>
        </p:nvSpPr>
        <p:spPr>
          <a:xfrm>
            <a:off x="7772400" y="2312996"/>
            <a:ext cx="457200" cy="457200"/>
          </a:xfrm>
          <a:prstGeom prst="rect">
            <a:avLst/>
          </a:prstGeom>
          <a:noFill/>
          <a:ln/>
        </p:spPr>
        <p:txBody>
          <a:bodyPr wrap="square" lIns="0" tIns="0" rIns="0" bIns="0" rtlCol="0" anchor="ctr"/>
          <a:lstStyle/>
          <a:p>
            <a:pPr marL="0" indent="0" algn="ctr">
              <a:buNone/>
            </a:pPr>
            <a:r>
              <a:rPr lang="en-US" sz="1900" b="1">
                <a:solidFill>
                  <a:srgbClr val="FFFFFF"/>
                </a:solidFill>
                <a:latin typeface="Georgia" pitchFamily="34" charset="0"/>
                <a:ea typeface="Georgia" pitchFamily="34" charset="-122"/>
                <a:cs typeface="Georgia" pitchFamily="34" charset="-120"/>
              </a:rPr>
              <a:t>1</a:t>
            </a:r>
            <a:endParaRPr lang="en-US" sz="1900"/>
          </a:p>
        </p:txBody>
      </p:sp>
      <p:sp>
        <p:nvSpPr>
          <p:cNvPr id="37" name="Text 35"/>
          <p:cNvSpPr/>
          <p:nvPr/>
        </p:nvSpPr>
        <p:spPr>
          <a:xfrm>
            <a:off x="8412480" y="2066108"/>
            <a:ext cx="2743200" cy="960120"/>
          </a:xfrm>
          <a:prstGeom prst="rect">
            <a:avLst/>
          </a:prstGeom>
          <a:noFill/>
          <a:ln/>
        </p:spPr>
        <p:txBody>
          <a:bodyPr wrap="square" lIns="0" tIns="0" rIns="0" bIns="0" rtlCol="0" anchor="ctr"/>
          <a:lstStyle/>
          <a:p>
            <a:pPr marL="0" indent="0">
              <a:buNone/>
            </a:pPr>
            <a:r>
              <a:rPr lang="en-US" sz="1700" b="1">
                <a:solidFill>
                  <a:srgbClr val="FFFFFF"/>
                </a:solidFill>
                <a:latin typeface="Arial" pitchFamily="34" charset="0"/>
                <a:ea typeface="Arial" pitchFamily="34" charset="-122"/>
                <a:cs typeface="Arial" pitchFamily="34" charset="-120"/>
              </a:rPr>
              <a:t>Competitividad</a:t>
            </a:r>
            <a:endParaRPr lang="en-US" sz="1700"/>
          </a:p>
        </p:txBody>
      </p:sp>
      <p:sp>
        <p:nvSpPr>
          <p:cNvPr id="38" name="Text 36"/>
          <p:cNvSpPr/>
          <p:nvPr/>
        </p:nvSpPr>
        <p:spPr>
          <a:xfrm>
            <a:off x="8412480" y="2692472"/>
            <a:ext cx="3108960" cy="274320"/>
          </a:xfrm>
          <a:prstGeom prst="rect">
            <a:avLst/>
          </a:prstGeom>
          <a:noFill/>
          <a:ln/>
        </p:spPr>
        <p:txBody>
          <a:bodyPr wrap="square" lIns="0" tIns="0" rIns="0" bIns="0" rtlCol="0" anchor="ctr"/>
          <a:lstStyle/>
          <a:p>
            <a:pPr marL="0" indent="0">
              <a:buNone/>
            </a:pPr>
            <a:r>
              <a:rPr lang="en-US" sz="1400" b="1" kern="0" spc="100">
                <a:solidFill>
                  <a:schemeClr val="accent2"/>
                </a:solidFill>
                <a:latin typeface="Arial" pitchFamily="34" charset="0"/>
                <a:ea typeface="Arial" pitchFamily="34" charset="-122"/>
                <a:cs typeface="Arial" pitchFamily="34" charset="-120"/>
              </a:rPr>
              <a:t>ESTE INFORME</a:t>
            </a:r>
            <a:endParaRPr lang="en-US" sz="1400">
              <a:solidFill>
                <a:schemeClr val="accent2"/>
              </a:solidFill>
            </a:endParaRPr>
          </a:p>
        </p:txBody>
      </p:sp>
      <p:sp>
        <p:nvSpPr>
          <p:cNvPr id="39" name="Shape 37"/>
          <p:cNvSpPr/>
          <p:nvPr/>
        </p:nvSpPr>
        <p:spPr>
          <a:xfrm>
            <a:off x="7543800" y="3562677"/>
            <a:ext cx="4160520" cy="960120"/>
          </a:xfrm>
          <a:prstGeom prst="rect">
            <a:avLst/>
          </a:prstGeom>
          <a:solidFill>
            <a:srgbClr val="ECECEC"/>
          </a:solidFill>
          <a:ln/>
        </p:spPr>
        <p:txBody>
          <a:bodyPr/>
          <a:lstStyle/>
          <a:p>
            <a:endParaRPr lang="es-UY"/>
          </a:p>
        </p:txBody>
      </p:sp>
      <p:sp>
        <p:nvSpPr>
          <p:cNvPr id="40" name="Shape 38"/>
          <p:cNvSpPr/>
          <p:nvPr/>
        </p:nvSpPr>
        <p:spPr>
          <a:xfrm>
            <a:off x="7772400" y="3809565"/>
            <a:ext cx="457200" cy="457200"/>
          </a:xfrm>
          <a:prstGeom prst="ellipse">
            <a:avLst/>
          </a:prstGeom>
          <a:solidFill>
            <a:schemeClr val="tx2"/>
          </a:solidFill>
          <a:ln/>
        </p:spPr>
        <p:txBody>
          <a:bodyPr lIns="91440" tIns="45720" rIns="91440" bIns="45720" anchor="t"/>
          <a:lstStyle/>
          <a:p>
            <a:r>
              <a:rPr lang="es-UY">
                <a:solidFill>
                  <a:schemeClr val="bg1"/>
                </a:solidFill>
                <a:latin typeface="Georgia"/>
                <a:ea typeface="Calibri"/>
                <a:cs typeface="Calibri"/>
              </a:rPr>
              <a:t>2</a:t>
            </a:r>
          </a:p>
        </p:txBody>
      </p:sp>
      <p:sp>
        <p:nvSpPr>
          <p:cNvPr id="42" name="Text 40"/>
          <p:cNvSpPr/>
          <p:nvPr/>
        </p:nvSpPr>
        <p:spPr>
          <a:xfrm>
            <a:off x="8412480" y="3562677"/>
            <a:ext cx="2743200" cy="960120"/>
          </a:xfrm>
          <a:prstGeom prst="rect">
            <a:avLst/>
          </a:prstGeom>
          <a:noFill/>
          <a:ln/>
        </p:spPr>
        <p:txBody>
          <a:bodyPr wrap="square" lIns="0" tIns="0" rIns="0" bIns="0" rtlCol="0" anchor="ctr"/>
          <a:lstStyle/>
          <a:p>
            <a:pPr marL="0" indent="0">
              <a:buNone/>
            </a:pPr>
            <a:r>
              <a:rPr lang="en-US" sz="1700" err="1">
                <a:solidFill>
                  <a:srgbClr val="595959"/>
                </a:solidFill>
                <a:latin typeface="Arial" pitchFamily="34" charset="0"/>
                <a:ea typeface="Arial" pitchFamily="34" charset="-122"/>
                <a:cs typeface="Arial" pitchFamily="34" charset="-120"/>
              </a:rPr>
              <a:t>Productividad</a:t>
            </a:r>
            <a:endParaRPr lang="en-US" sz="1700"/>
          </a:p>
        </p:txBody>
      </p:sp>
      <p:sp>
        <p:nvSpPr>
          <p:cNvPr id="43" name="Shape 41"/>
          <p:cNvSpPr/>
          <p:nvPr/>
        </p:nvSpPr>
        <p:spPr>
          <a:xfrm>
            <a:off x="7543800" y="5146330"/>
            <a:ext cx="4160520" cy="960120"/>
          </a:xfrm>
          <a:prstGeom prst="rect">
            <a:avLst/>
          </a:prstGeom>
          <a:solidFill>
            <a:srgbClr val="ECECEC"/>
          </a:solidFill>
          <a:ln/>
        </p:spPr>
        <p:txBody>
          <a:bodyPr/>
          <a:lstStyle/>
          <a:p>
            <a:endParaRPr lang="es-UY"/>
          </a:p>
        </p:txBody>
      </p:sp>
      <p:sp>
        <p:nvSpPr>
          <p:cNvPr id="44" name="Shape 42"/>
          <p:cNvSpPr/>
          <p:nvPr/>
        </p:nvSpPr>
        <p:spPr>
          <a:xfrm>
            <a:off x="7772400" y="5393218"/>
            <a:ext cx="457200" cy="457200"/>
          </a:xfrm>
          <a:prstGeom prst="ellipse">
            <a:avLst/>
          </a:prstGeom>
          <a:solidFill>
            <a:schemeClr val="tx2"/>
          </a:solidFill>
          <a:ln/>
        </p:spPr>
        <p:txBody>
          <a:bodyPr/>
          <a:lstStyle/>
          <a:p>
            <a:endParaRPr lang="es-UY"/>
          </a:p>
        </p:txBody>
      </p:sp>
      <p:sp>
        <p:nvSpPr>
          <p:cNvPr id="45" name="Text 43"/>
          <p:cNvSpPr/>
          <p:nvPr/>
        </p:nvSpPr>
        <p:spPr>
          <a:xfrm>
            <a:off x="7772400" y="5393218"/>
            <a:ext cx="457200" cy="457200"/>
          </a:xfrm>
          <a:prstGeom prst="rect">
            <a:avLst/>
          </a:prstGeom>
          <a:noFill/>
          <a:ln/>
        </p:spPr>
        <p:txBody>
          <a:bodyPr wrap="square" lIns="0" tIns="0" rIns="0" bIns="0" rtlCol="0" anchor="ctr"/>
          <a:lstStyle/>
          <a:p>
            <a:pPr marL="0" indent="0" algn="ctr">
              <a:buNone/>
            </a:pPr>
            <a:r>
              <a:rPr lang="en-US" sz="1900" b="1">
                <a:solidFill>
                  <a:srgbClr val="FFFFFF"/>
                </a:solidFill>
                <a:latin typeface="Georgia" pitchFamily="34" charset="0"/>
                <a:ea typeface="Georgia" pitchFamily="34" charset="-122"/>
                <a:cs typeface="Georgia" pitchFamily="34" charset="-120"/>
              </a:rPr>
              <a:t>3</a:t>
            </a:r>
            <a:endParaRPr lang="en-US" sz="1900"/>
          </a:p>
        </p:txBody>
      </p:sp>
      <p:sp>
        <p:nvSpPr>
          <p:cNvPr id="46" name="Text 44"/>
          <p:cNvSpPr/>
          <p:nvPr/>
        </p:nvSpPr>
        <p:spPr>
          <a:xfrm>
            <a:off x="8412480" y="5146330"/>
            <a:ext cx="2743200" cy="960120"/>
          </a:xfrm>
          <a:prstGeom prst="rect">
            <a:avLst/>
          </a:prstGeom>
          <a:noFill/>
          <a:ln/>
        </p:spPr>
        <p:txBody>
          <a:bodyPr wrap="square" lIns="0" tIns="0" rIns="0" bIns="0" rtlCol="0" anchor="ctr"/>
          <a:lstStyle/>
          <a:p>
            <a:pPr marL="0" indent="0">
              <a:buNone/>
            </a:pPr>
            <a:r>
              <a:rPr lang="en-US" sz="1700" err="1">
                <a:solidFill>
                  <a:srgbClr val="595959"/>
                </a:solidFill>
                <a:latin typeface="Arial" pitchFamily="34" charset="0"/>
                <a:ea typeface="Arial" pitchFamily="34" charset="-122"/>
                <a:cs typeface="Arial" pitchFamily="34" charset="-120"/>
              </a:rPr>
              <a:t>Sostenibilidad</a:t>
            </a:r>
            <a:endParaRPr lang="en-US" sz="1700"/>
          </a:p>
        </p:txBody>
      </p:sp>
      <p:sp>
        <p:nvSpPr>
          <p:cNvPr id="47" name="Text 45"/>
          <p:cNvSpPr/>
          <p:nvPr/>
        </p:nvSpPr>
        <p:spPr>
          <a:xfrm>
            <a:off x="457200" y="6473952"/>
            <a:ext cx="1828800" cy="274320"/>
          </a:xfrm>
          <a:prstGeom prst="rect">
            <a:avLst/>
          </a:prstGeom>
          <a:noFill/>
          <a:ln/>
        </p:spPr>
        <p:txBody>
          <a:bodyPr wrap="square" lIns="0" tIns="0" rIns="0" bIns="0" rtlCol="0" anchor="ctr"/>
          <a:lstStyle/>
          <a:p>
            <a:pPr marL="0" indent="0">
              <a:buNone/>
            </a:pPr>
            <a:r>
              <a:rPr lang="en-US" sz="1000">
                <a:solidFill>
                  <a:srgbClr val="7F7F7F"/>
                </a:solidFill>
                <a:latin typeface="Arial" pitchFamily="34" charset="0"/>
                <a:ea typeface="Arial" pitchFamily="34" charset="-122"/>
                <a:cs typeface="Arial" pitchFamily="34" charset="-120"/>
              </a:rPr>
              <a:t>PwC</a:t>
            </a:r>
            <a:endParaRPr lang="en-US" sz="1000"/>
          </a:p>
        </p:txBody>
      </p:sp>
      <p:sp>
        <p:nvSpPr>
          <p:cNvPr id="48" name="Text 46"/>
          <p:cNvSpPr/>
          <p:nvPr/>
        </p:nvSpPr>
        <p:spPr>
          <a:xfrm>
            <a:off x="11277295" y="6473952"/>
            <a:ext cx="411480" cy="274320"/>
          </a:xfrm>
          <a:prstGeom prst="rect">
            <a:avLst/>
          </a:prstGeom>
          <a:noFill/>
          <a:ln/>
        </p:spPr>
        <p:txBody>
          <a:bodyPr wrap="square" lIns="0" tIns="0" rIns="0" bIns="0" rtlCol="0" anchor="ctr"/>
          <a:lstStyle/>
          <a:p>
            <a:pPr marL="0" indent="0" algn="r">
              <a:buNone/>
            </a:pPr>
            <a:r>
              <a:rPr lang="en-US" sz="1000">
                <a:solidFill>
                  <a:srgbClr val="7F7F7F"/>
                </a:solidFill>
                <a:latin typeface="Arial" pitchFamily="34" charset="0"/>
                <a:ea typeface="Arial" pitchFamily="34" charset="-122"/>
                <a:cs typeface="Arial" pitchFamily="34" charset="-120"/>
              </a:rPr>
              <a:t>2</a:t>
            </a:r>
            <a:endParaRPr lang="en-US" sz="1000"/>
          </a:p>
        </p:txBody>
      </p:sp>
      <p:sp>
        <p:nvSpPr>
          <p:cNvPr id="55" name="TextBox 54">
            <a:extLst>
              <a:ext uri="{FF2B5EF4-FFF2-40B4-BE49-F238E27FC236}">
                <a16:creationId xmlns:a16="http://schemas.microsoft.com/office/drawing/2014/main" id="{27228680-FC9A-EC8B-EA00-C633BDBE05DB}"/>
              </a:ext>
            </a:extLst>
          </p:cNvPr>
          <p:cNvSpPr txBox="1"/>
          <p:nvPr/>
        </p:nvSpPr>
        <p:spPr>
          <a:xfrm>
            <a:off x="6217920" y="164699"/>
            <a:ext cx="5832566" cy="923330"/>
          </a:xfrm>
          <a:prstGeom prst="rect">
            <a:avLst/>
          </a:prstGeom>
          <a:noFill/>
        </p:spPr>
        <p:txBody>
          <a:bodyPr wrap="square" rtlCol="0">
            <a:spAutoFit/>
          </a:bodyPr>
          <a:lstStyle/>
          <a:p>
            <a:r>
              <a:rPr lang="es-UY" b="1" i="1"/>
              <a:t>Competitividad</a:t>
            </a:r>
            <a:r>
              <a:rPr lang="es-UY" i="1"/>
              <a:t>: capacidad del país para generar mayor valor agregado, diversificar su estructura productiva y promover procesos sostenidos de innovación y aprendizaje</a:t>
            </a:r>
            <a:endParaRPr lang="en-US" i="1"/>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10">
    <p:bg>
      <p:bgPr>
        <a:solidFill>
          <a:schemeClr val="bg2">
            <a:lumMod val="75000"/>
          </a:schemeClr>
        </a:solidFill>
        <a:effectLst/>
      </p:bgPr>
    </p:bg>
    <p:spTree>
      <p:nvGrpSpPr>
        <p:cNvPr id="1" name=""/>
        <p:cNvGrpSpPr/>
        <p:nvPr/>
      </p:nvGrpSpPr>
      <p:grpSpPr>
        <a:xfrm>
          <a:off x="0" y="0"/>
          <a:ext cx="0" cy="0"/>
          <a:chOff x="0" y="0"/>
          <a:chExt cx="0" cy="0"/>
        </a:xfrm>
      </p:grpSpPr>
      <p:sp>
        <p:nvSpPr>
          <p:cNvPr id="2" name="Text 0"/>
          <p:cNvSpPr/>
          <p:nvPr/>
        </p:nvSpPr>
        <p:spPr>
          <a:xfrm>
            <a:off x="502920" y="411480"/>
            <a:ext cx="8229600" cy="640080"/>
          </a:xfrm>
          <a:prstGeom prst="rect">
            <a:avLst/>
          </a:prstGeom>
          <a:noFill/>
          <a:ln/>
        </p:spPr>
        <p:txBody>
          <a:bodyPr wrap="square" lIns="0" tIns="0" rIns="0" bIns="0" rtlCol="0" anchor="ctr"/>
          <a:lstStyle/>
          <a:p>
            <a:pPr marL="0" indent="0">
              <a:buNone/>
            </a:pPr>
            <a:r>
              <a:rPr lang="en-US" sz="2800">
                <a:solidFill>
                  <a:srgbClr val="FFFFFF"/>
                </a:solidFill>
                <a:latin typeface="Georgia" pitchFamily="34" charset="0"/>
                <a:ea typeface="Georgia" pitchFamily="34" charset="-122"/>
                <a:cs typeface="Georgia" pitchFamily="34" charset="-120"/>
              </a:rPr>
              <a:t>La conclusión central</a:t>
            </a:r>
            <a:endParaRPr lang="en-US" sz="2800"/>
          </a:p>
        </p:txBody>
      </p:sp>
      <p:sp>
        <p:nvSpPr>
          <p:cNvPr id="22" name="Shape 20"/>
          <p:cNvSpPr/>
          <p:nvPr/>
        </p:nvSpPr>
        <p:spPr>
          <a:xfrm>
            <a:off x="502920" y="1554480"/>
            <a:ext cx="11201400" cy="2194560"/>
          </a:xfrm>
          <a:prstGeom prst="rect">
            <a:avLst/>
          </a:prstGeom>
          <a:solidFill>
            <a:schemeClr val="accent1"/>
          </a:solidFill>
          <a:ln/>
        </p:spPr>
        <p:txBody>
          <a:bodyPr/>
          <a:lstStyle/>
          <a:p>
            <a:endParaRPr lang="es-UY"/>
          </a:p>
        </p:txBody>
      </p:sp>
      <p:sp>
        <p:nvSpPr>
          <p:cNvPr id="23" name="Shape 21"/>
          <p:cNvSpPr/>
          <p:nvPr/>
        </p:nvSpPr>
        <p:spPr>
          <a:xfrm>
            <a:off x="868680" y="2011680"/>
            <a:ext cx="960120" cy="960120"/>
          </a:xfrm>
          <a:prstGeom prst="ellipse">
            <a:avLst/>
          </a:prstGeom>
          <a:solidFill>
            <a:schemeClr val="accent2"/>
          </a:solidFill>
          <a:ln/>
          <a:effectLst>
            <a:outerShdw blurRad="76200" dist="25400" dir="5400000" algn="bl" rotWithShape="0">
              <a:srgbClr val="000000">
                <a:alpha val="16000"/>
              </a:srgbClr>
            </a:outerShdw>
          </a:effectLst>
        </p:spPr>
        <p:txBody>
          <a:bodyPr/>
          <a:lstStyle/>
          <a:p>
            <a:endParaRPr lang="es-UY"/>
          </a:p>
        </p:txBody>
      </p:sp>
      <p:pic>
        <p:nvPicPr>
          <p:cNvPr id="24" name="Image 0" descr="preencoded.png"/>
          <p:cNvPicPr>
            <a:picLocks noChangeAspect="1"/>
          </p:cNvPicPr>
          <p:nvPr/>
        </p:nvPicPr>
        <p:blipFill>
          <a:blip r:embed="rId3"/>
          <a:stretch>
            <a:fillRect/>
          </a:stretch>
        </p:blipFill>
        <p:spPr>
          <a:xfrm>
            <a:off x="1127912" y="2270912"/>
            <a:ext cx="441655" cy="441655"/>
          </a:xfrm>
          <a:prstGeom prst="rect">
            <a:avLst/>
          </a:prstGeom>
        </p:spPr>
      </p:pic>
      <p:sp>
        <p:nvSpPr>
          <p:cNvPr id="25" name="Text 22"/>
          <p:cNvSpPr/>
          <p:nvPr/>
        </p:nvSpPr>
        <p:spPr>
          <a:xfrm>
            <a:off x="2103120" y="1691640"/>
            <a:ext cx="9326880" cy="960120"/>
          </a:xfrm>
          <a:prstGeom prst="rect">
            <a:avLst/>
          </a:prstGeom>
          <a:noFill/>
          <a:ln/>
        </p:spPr>
        <p:txBody>
          <a:bodyPr wrap="square" lIns="0" tIns="0" rIns="0" bIns="0" rtlCol="0" anchor="t"/>
          <a:lstStyle/>
          <a:p>
            <a:pPr>
              <a:lnSpc>
                <a:spcPct val="106000"/>
              </a:lnSpc>
            </a:pPr>
            <a:r>
              <a:rPr lang="en-US" sz="2000" b="1">
                <a:solidFill>
                  <a:srgbClr val="FFFFFF"/>
                </a:solidFill>
                <a:latin typeface="Georgia"/>
                <a:ea typeface="Georgia" pitchFamily="34" charset="-122"/>
                <a:cs typeface="Georgia" pitchFamily="34" charset="-120"/>
              </a:rPr>
              <a:t>El factor </a:t>
            </a:r>
            <a:r>
              <a:rPr lang="en-US" sz="2000" b="1" err="1">
                <a:solidFill>
                  <a:srgbClr val="FFFFFF"/>
                </a:solidFill>
                <a:latin typeface="Georgia"/>
                <a:ea typeface="Georgia" pitchFamily="34" charset="-122"/>
                <a:cs typeface="Georgia" pitchFamily="34" charset="-120"/>
              </a:rPr>
              <a:t>diferencial</a:t>
            </a:r>
            <a:r>
              <a:rPr lang="en-US" sz="2000" b="1">
                <a:solidFill>
                  <a:srgbClr val="FFFFFF"/>
                </a:solidFill>
                <a:latin typeface="Georgia"/>
                <a:ea typeface="Georgia" pitchFamily="34" charset="-122"/>
                <a:cs typeface="Georgia" pitchFamily="34" charset="-120"/>
              </a:rPr>
              <a:t> es la </a:t>
            </a:r>
            <a:r>
              <a:rPr lang="en-US" sz="2000" b="1" err="1">
                <a:solidFill>
                  <a:srgbClr val="FFFFFF"/>
                </a:solidFill>
                <a:latin typeface="Georgia"/>
                <a:ea typeface="Georgia" pitchFamily="34" charset="-122"/>
                <a:cs typeface="Georgia" pitchFamily="34" charset="-120"/>
              </a:rPr>
              <a:t>capacidad</a:t>
            </a:r>
            <a:r>
              <a:rPr lang="en-US" sz="2000" b="1">
                <a:solidFill>
                  <a:srgbClr val="FFFFFF"/>
                </a:solidFill>
                <a:latin typeface="Georgia"/>
                <a:ea typeface="Georgia" pitchFamily="34" charset="-122"/>
                <a:cs typeface="Georgia" pitchFamily="34" charset="-120"/>
              </a:rPr>
              <a:t> </a:t>
            </a:r>
            <a:r>
              <a:rPr lang="en-US" sz="2000" b="1" err="1">
                <a:solidFill>
                  <a:srgbClr val="FFFFFF"/>
                </a:solidFill>
                <a:latin typeface="Georgia"/>
                <a:ea typeface="Georgia" pitchFamily="34" charset="-122"/>
                <a:cs typeface="Georgia" pitchFamily="34" charset="-120"/>
              </a:rPr>
              <a:t>institucional</a:t>
            </a:r>
            <a:r>
              <a:rPr lang="en-US" sz="2000" b="1">
                <a:solidFill>
                  <a:srgbClr val="FFFFFF"/>
                </a:solidFill>
                <a:latin typeface="Georgia"/>
                <a:ea typeface="Georgia" pitchFamily="34" charset="-122"/>
                <a:cs typeface="Georgia" pitchFamily="34" charset="-120"/>
              </a:rPr>
              <a:t> para </a:t>
            </a:r>
            <a:r>
              <a:rPr lang="en-US" sz="2000" b="1" err="1">
                <a:solidFill>
                  <a:srgbClr val="FFFFFF"/>
                </a:solidFill>
                <a:latin typeface="Georgia"/>
                <a:ea typeface="Georgia" pitchFamily="34" charset="-122"/>
                <a:cs typeface="Georgia" pitchFamily="34" charset="-120"/>
              </a:rPr>
              <a:t>sostener</a:t>
            </a:r>
            <a:r>
              <a:rPr lang="en-US" sz="2000" b="1">
                <a:solidFill>
                  <a:srgbClr val="FFFFFF"/>
                </a:solidFill>
                <a:latin typeface="Georgia"/>
                <a:ea typeface="Georgia" pitchFamily="34" charset="-122"/>
                <a:cs typeface="Georgia" pitchFamily="34" charset="-120"/>
              </a:rPr>
              <a:t> la </a:t>
            </a:r>
            <a:r>
              <a:rPr lang="en-US" sz="2000" b="1" err="1">
                <a:solidFill>
                  <a:srgbClr val="FFFFFF"/>
                </a:solidFill>
                <a:latin typeface="Georgia"/>
                <a:ea typeface="Georgia" pitchFamily="34" charset="-122"/>
                <a:cs typeface="Georgia" pitchFamily="34" charset="-120"/>
              </a:rPr>
              <a:t>transformación</a:t>
            </a:r>
            <a:r>
              <a:rPr lang="en-US" sz="2000" b="1">
                <a:solidFill>
                  <a:srgbClr val="FFFFFF"/>
                </a:solidFill>
                <a:latin typeface="Georgia"/>
                <a:ea typeface="Georgia" pitchFamily="34" charset="-122"/>
                <a:cs typeface="Georgia" pitchFamily="34" charset="-120"/>
              </a:rPr>
              <a:t>.</a:t>
            </a:r>
            <a:endParaRPr lang="en-US" sz="2000">
              <a:latin typeface="Georgia"/>
            </a:endParaRPr>
          </a:p>
        </p:txBody>
      </p:sp>
      <p:sp>
        <p:nvSpPr>
          <p:cNvPr id="26" name="Text 23"/>
          <p:cNvSpPr/>
          <p:nvPr/>
        </p:nvSpPr>
        <p:spPr>
          <a:xfrm>
            <a:off x="2103120" y="2834640"/>
            <a:ext cx="9326880" cy="822960"/>
          </a:xfrm>
          <a:prstGeom prst="rect">
            <a:avLst/>
          </a:prstGeom>
          <a:noFill/>
          <a:ln/>
        </p:spPr>
        <p:txBody>
          <a:bodyPr wrap="square" lIns="0" tIns="0" rIns="0" bIns="0" rtlCol="0" anchor="t"/>
          <a:lstStyle/>
          <a:p>
            <a:pPr marL="0" indent="0">
              <a:lnSpc>
                <a:spcPct val="115000"/>
              </a:lnSpc>
              <a:buNone/>
            </a:pPr>
            <a:r>
              <a:rPr lang="en-US" sz="1400" i="1">
                <a:solidFill>
                  <a:schemeClr val="bg1"/>
                </a:solidFill>
                <a:latin typeface="Arial" pitchFamily="34" charset="0"/>
                <a:ea typeface="Arial" pitchFamily="34" charset="-122"/>
                <a:cs typeface="Arial" pitchFamily="34" charset="-120"/>
              </a:rPr>
              <a:t>La experiencia internacional de economías que lograron transformaciones productivas sostenidas lo confirma de manera consistente — y aplica directamente al caso uruguayo.</a:t>
            </a:r>
            <a:endParaRPr lang="en-US" sz="1400">
              <a:solidFill>
                <a:schemeClr val="bg1"/>
              </a:solidFill>
            </a:endParaRPr>
          </a:p>
        </p:txBody>
      </p:sp>
      <p:sp>
        <p:nvSpPr>
          <p:cNvPr id="27" name="Shape 24"/>
          <p:cNvSpPr/>
          <p:nvPr/>
        </p:nvSpPr>
        <p:spPr>
          <a:xfrm>
            <a:off x="502920" y="3977640"/>
            <a:ext cx="3630168" cy="2103120"/>
          </a:xfrm>
          <a:prstGeom prst="rect">
            <a:avLst/>
          </a:prstGeom>
          <a:solidFill>
            <a:srgbClr val="FFFFFF"/>
          </a:solidFill>
          <a:ln/>
        </p:spPr>
        <p:txBody>
          <a:bodyPr/>
          <a:lstStyle/>
          <a:p>
            <a:endParaRPr lang="es-UY"/>
          </a:p>
        </p:txBody>
      </p:sp>
      <p:sp>
        <p:nvSpPr>
          <p:cNvPr id="28" name="Shape 25"/>
          <p:cNvSpPr/>
          <p:nvPr/>
        </p:nvSpPr>
        <p:spPr>
          <a:xfrm>
            <a:off x="795528" y="4251960"/>
            <a:ext cx="731520" cy="731520"/>
          </a:xfrm>
          <a:prstGeom prst="ellipse">
            <a:avLst/>
          </a:prstGeom>
          <a:solidFill>
            <a:schemeClr val="tx2"/>
          </a:solidFill>
          <a:ln/>
          <a:effectLst>
            <a:outerShdw blurRad="76200" dist="25400" dir="5400000" algn="bl" rotWithShape="0">
              <a:srgbClr val="000000">
                <a:alpha val="16000"/>
              </a:srgbClr>
            </a:outerShdw>
          </a:effectLst>
        </p:spPr>
        <p:txBody>
          <a:bodyPr/>
          <a:lstStyle/>
          <a:p>
            <a:endParaRPr lang="es-UY"/>
          </a:p>
        </p:txBody>
      </p:sp>
      <p:pic>
        <p:nvPicPr>
          <p:cNvPr id="29" name="Image 1" descr="preencoded.png"/>
          <p:cNvPicPr>
            <a:picLocks noChangeAspect="1"/>
          </p:cNvPicPr>
          <p:nvPr/>
        </p:nvPicPr>
        <p:blipFill>
          <a:blip r:embed="rId4"/>
          <a:stretch>
            <a:fillRect/>
          </a:stretch>
        </p:blipFill>
        <p:spPr>
          <a:xfrm>
            <a:off x="993038" y="4449470"/>
            <a:ext cx="336499" cy="336499"/>
          </a:xfrm>
          <a:prstGeom prst="rect">
            <a:avLst/>
          </a:prstGeom>
        </p:spPr>
      </p:pic>
      <p:sp>
        <p:nvSpPr>
          <p:cNvPr id="30" name="Text 26"/>
          <p:cNvSpPr/>
          <p:nvPr/>
        </p:nvSpPr>
        <p:spPr>
          <a:xfrm>
            <a:off x="1645920" y="4206240"/>
            <a:ext cx="2304288" cy="822960"/>
          </a:xfrm>
          <a:prstGeom prst="rect">
            <a:avLst/>
          </a:prstGeom>
          <a:noFill/>
          <a:ln/>
        </p:spPr>
        <p:txBody>
          <a:bodyPr wrap="square" lIns="0" tIns="0" rIns="0" bIns="0" rtlCol="0" anchor="ctr"/>
          <a:lstStyle/>
          <a:p>
            <a:pPr marL="0" indent="0">
              <a:lnSpc>
                <a:spcPct val="98000"/>
              </a:lnSpc>
              <a:buNone/>
            </a:pPr>
            <a:r>
              <a:rPr lang="en-US" sz="1600" b="1">
                <a:solidFill>
                  <a:srgbClr val="262626"/>
                </a:solidFill>
                <a:latin typeface="Arial" pitchFamily="34" charset="0"/>
                <a:ea typeface="Arial" pitchFamily="34" charset="-122"/>
                <a:cs typeface="Arial" pitchFamily="34" charset="-120"/>
              </a:rPr>
              <a:t>Sostener la direccionalidad</a:t>
            </a:r>
            <a:endParaRPr lang="en-US" sz="1600"/>
          </a:p>
        </p:txBody>
      </p:sp>
      <p:sp>
        <p:nvSpPr>
          <p:cNvPr id="31" name="Text 27"/>
          <p:cNvSpPr/>
          <p:nvPr/>
        </p:nvSpPr>
        <p:spPr>
          <a:xfrm>
            <a:off x="795528" y="5166360"/>
            <a:ext cx="3044952" cy="731520"/>
          </a:xfrm>
          <a:prstGeom prst="rect">
            <a:avLst/>
          </a:prstGeom>
          <a:noFill/>
          <a:ln/>
        </p:spPr>
        <p:txBody>
          <a:bodyPr wrap="square" lIns="0" tIns="0" rIns="0" bIns="0" rtlCol="0" anchor="t"/>
          <a:lstStyle/>
          <a:p>
            <a:pPr>
              <a:lnSpc>
                <a:spcPct val="110000"/>
              </a:lnSpc>
            </a:pPr>
            <a:r>
              <a:rPr lang="en-US" sz="1600" i="1">
                <a:solidFill>
                  <a:srgbClr val="595959"/>
                </a:solidFill>
                <a:latin typeface="Arial"/>
                <a:cs typeface="Arial"/>
              </a:rPr>
              <a:t>Un rumbo </a:t>
            </a:r>
            <a:r>
              <a:rPr lang="en-US" sz="1600" i="1" err="1">
                <a:solidFill>
                  <a:srgbClr val="595959"/>
                </a:solidFill>
                <a:latin typeface="Arial"/>
                <a:cs typeface="Arial"/>
              </a:rPr>
              <a:t>consensuado</a:t>
            </a:r>
            <a:r>
              <a:rPr lang="en-US" sz="1600" i="1">
                <a:solidFill>
                  <a:srgbClr val="595959"/>
                </a:solidFill>
                <a:latin typeface="Arial"/>
                <a:cs typeface="Arial"/>
              </a:rPr>
              <a:t> </a:t>
            </a:r>
            <a:r>
              <a:rPr lang="en-US" sz="1600" i="1" err="1">
                <a:solidFill>
                  <a:srgbClr val="595959"/>
                </a:solidFill>
                <a:latin typeface="Arial"/>
                <a:cs typeface="Arial"/>
              </a:rPr>
              <a:t>que</a:t>
            </a:r>
            <a:r>
              <a:rPr lang="en-US" sz="1600" i="1">
                <a:solidFill>
                  <a:srgbClr val="595959"/>
                </a:solidFill>
                <a:latin typeface="Arial"/>
                <a:cs typeface="Arial"/>
              </a:rPr>
              <a:t> </a:t>
            </a:r>
            <a:r>
              <a:rPr lang="en-US" sz="1600" i="1" err="1">
                <a:solidFill>
                  <a:srgbClr val="595959"/>
                </a:solidFill>
                <a:latin typeface="Arial"/>
                <a:cs typeface="Arial"/>
              </a:rPr>
              <a:t>trascienda</a:t>
            </a:r>
            <a:r>
              <a:rPr lang="en-US" sz="1600" i="1">
                <a:solidFill>
                  <a:srgbClr val="595959"/>
                </a:solidFill>
                <a:latin typeface="Arial"/>
                <a:cs typeface="Arial"/>
              </a:rPr>
              <a:t> </a:t>
            </a:r>
            <a:r>
              <a:rPr lang="en-US" sz="1600" i="1" err="1">
                <a:solidFill>
                  <a:srgbClr val="595959"/>
                </a:solidFill>
                <a:latin typeface="Arial"/>
                <a:cs typeface="Arial"/>
              </a:rPr>
              <a:t>los</a:t>
            </a:r>
            <a:r>
              <a:rPr lang="en-US" sz="1600" i="1">
                <a:solidFill>
                  <a:srgbClr val="595959"/>
                </a:solidFill>
                <a:latin typeface="Arial"/>
                <a:cs typeface="Arial"/>
              </a:rPr>
              <a:t> </a:t>
            </a:r>
            <a:r>
              <a:rPr lang="en-US" sz="1600" i="1" err="1">
                <a:solidFill>
                  <a:srgbClr val="595959"/>
                </a:solidFill>
                <a:latin typeface="Arial"/>
                <a:cs typeface="Arial"/>
              </a:rPr>
              <a:t>ciclos</a:t>
            </a:r>
            <a:r>
              <a:rPr lang="en-US" sz="1600" i="1">
                <a:solidFill>
                  <a:srgbClr val="595959"/>
                </a:solidFill>
                <a:latin typeface="Arial"/>
                <a:cs typeface="Arial"/>
              </a:rPr>
              <a:t> politicos</a:t>
            </a:r>
            <a:endParaRPr lang="en-US"/>
          </a:p>
        </p:txBody>
      </p:sp>
      <p:sp>
        <p:nvSpPr>
          <p:cNvPr id="32" name="Shape 28"/>
          <p:cNvSpPr/>
          <p:nvPr/>
        </p:nvSpPr>
        <p:spPr>
          <a:xfrm>
            <a:off x="4283735" y="3979545"/>
            <a:ext cx="3630168" cy="2103120"/>
          </a:xfrm>
          <a:prstGeom prst="rect">
            <a:avLst/>
          </a:prstGeom>
          <a:solidFill>
            <a:srgbClr val="FFFFFF"/>
          </a:solidFill>
          <a:ln/>
        </p:spPr>
        <p:txBody>
          <a:bodyPr/>
          <a:lstStyle/>
          <a:p>
            <a:endParaRPr lang="es-UY"/>
          </a:p>
        </p:txBody>
      </p:sp>
      <p:sp>
        <p:nvSpPr>
          <p:cNvPr id="33" name="Shape 29"/>
          <p:cNvSpPr/>
          <p:nvPr/>
        </p:nvSpPr>
        <p:spPr>
          <a:xfrm>
            <a:off x="4428047" y="4244645"/>
            <a:ext cx="731520" cy="731520"/>
          </a:xfrm>
          <a:prstGeom prst="ellipse">
            <a:avLst/>
          </a:prstGeom>
          <a:solidFill>
            <a:schemeClr val="tx2"/>
          </a:solidFill>
          <a:ln/>
          <a:effectLst>
            <a:outerShdw blurRad="76200" dist="25400" dir="5400000" algn="bl" rotWithShape="0">
              <a:srgbClr val="000000">
                <a:alpha val="16000"/>
              </a:srgbClr>
            </a:outerShdw>
          </a:effectLst>
        </p:spPr>
        <p:txBody>
          <a:bodyPr/>
          <a:lstStyle/>
          <a:p>
            <a:endParaRPr lang="es-UY"/>
          </a:p>
        </p:txBody>
      </p:sp>
      <p:pic>
        <p:nvPicPr>
          <p:cNvPr id="34" name="Image 2" descr="preencoded.png"/>
          <p:cNvPicPr>
            <a:picLocks noChangeAspect="1"/>
          </p:cNvPicPr>
          <p:nvPr/>
        </p:nvPicPr>
        <p:blipFill>
          <a:blip r:embed="rId3"/>
          <a:stretch>
            <a:fillRect/>
          </a:stretch>
        </p:blipFill>
        <p:spPr>
          <a:xfrm>
            <a:off x="4627539" y="4412893"/>
            <a:ext cx="336499" cy="336499"/>
          </a:xfrm>
          <a:prstGeom prst="rect">
            <a:avLst/>
          </a:prstGeom>
        </p:spPr>
      </p:pic>
      <p:sp>
        <p:nvSpPr>
          <p:cNvPr id="35" name="Text 30"/>
          <p:cNvSpPr/>
          <p:nvPr/>
        </p:nvSpPr>
        <p:spPr>
          <a:xfrm>
            <a:off x="5295051" y="4228148"/>
            <a:ext cx="2304288" cy="822960"/>
          </a:xfrm>
          <a:prstGeom prst="rect">
            <a:avLst/>
          </a:prstGeom>
          <a:noFill/>
          <a:ln/>
        </p:spPr>
        <p:txBody>
          <a:bodyPr wrap="square" lIns="0" tIns="0" rIns="0" bIns="0" rtlCol="0" anchor="ctr"/>
          <a:lstStyle/>
          <a:p>
            <a:pPr marL="0" indent="0">
              <a:lnSpc>
                <a:spcPct val="98000"/>
              </a:lnSpc>
              <a:buNone/>
            </a:pPr>
            <a:r>
              <a:rPr lang="en-US" sz="1600" b="1">
                <a:solidFill>
                  <a:srgbClr val="262626"/>
                </a:solidFill>
                <a:latin typeface="Arial" pitchFamily="34" charset="0"/>
                <a:ea typeface="Arial" pitchFamily="34" charset="-122"/>
                <a:cs typeface="Arial" pitchFamily="34" charset="-120"/>
              </a:rPr>
              <a:t>Coordinar instrumentos dispersos</a:t>
            </a:r>
            <a:endParaRPr lang="en-US" sz="1600"/>
          </a:p>
        </p:txBody>
      </p:sp>
      <p:sp>
        <p:nvSpPr>
          <p:cNvPr id="36" name="Text 31"/>
          <p:cNvSpPr/>
          <p:nvPr/>
        </p:nvSpPr>
        <p:spPr>
          <a:xfrm>
            <a:off x="4789551" y="5166360"/>
            <a:ext cx="3044952" cy="731520"/>
          </a:xfrm>
          <a:prstGeom prst="rect">
            <a:avLst/>
          </a:prstGeom>
          <a:noFill/>
          <a:ln/>
        </p:spPr>
        <p:txBody>
          <a:bodyPr wrap="square" lIns="0" tIns="0" rIns="0" bIns="0" rtlCol="0" anchor="t"/>
          <a:lstStyle/>
          <a:p>
            <a:pPr marL="0" indent="0">
              <a:lnSpc>
                <a:spcPct val="110000"/>
              </a:lnSpc>
              <a:buNone/>
            </a:pPr>
            <a:r>
              <a:rPr lang="en-US" sz="1600" i="1">
                <a:solidFill>
                  <a:srgbClr val="595959"/>
                </a:solidFill>
                <a:latin typeface="Arial" pitchFamily="34" charset="0"/>
                <a:ea typeface="Arial" pitchFamily="34" charset="-122"/>
                <a:cs typeface="Arial" pitchFamily="34" charset="-120"/>
              </a:rPr>
              <a:t>que hoy no operan articulados</a:t>
            </a:r>
            <a:endParaRPr lang="en-US" sz="1600"/>
          </a:p>
        </p:txBody>
      </p:sp>
      <p:sp>
        <p:nvSpPr>
          <p:cNvPr id="37" name="Shape 32"/>
          <p:cNvSpPr/>
          <p:nvPr/>
        </p:nvSpPr>
        <p:spPr>
          <a:xfrm>
            <a:off x="8079638" y="3977640"/>
            <a:ext cx="3630168" cy="2103120"/>
          </a:xfrm>
          <a:prstGeom prst="rect">
            <a:avLst/>
          </a:prstGeom>
          <a:solidFill>
            <a:srgbClr val="FFFFFF"/>
          </a:solidFill>
          <a:ln/>
        </p:spPr>
        <p:txBody>
          <a:bodyPr/>
          <a:lstStyle/>
          <a:p>
            <a:endParaRPr lang="es-UY"/>
          </a:p>
        </p:txBody>
      </p:sp>
      <p:sp>
        <p:nvSpPr>
          <p:cNvPr id="38" name="Shape 33"/>
          <p:cNvSpPr/>
          <p:nvPr/>
        </p:nvSpPr>
        <p:spPr>
          <a:xfrm>
            <a:off x="8244895" y="4251960"/>
            <a:ext cx="731520" cy="731520"/>
          </a:xfrm>
          <a:prstGeom prst="ellipse">
            <a:avLst/>
          </a:prstGeom>
          <a:solidFill>
            <a:schemeClr val="tx2"/>
          </a:solidFill>
          <a:ln/>
          <a:effectLst>
            <a:outerShdw blurRad="76200" dist="25400" dir="5400000" algn="bl" rotWithShape="0">
              <a:srgbClr val="000000">
                <a:alpha val="16000"/>
              </a:srgbClr>
            </a:outerShdw>
          </a:effectLst>
        </p:spPr>
        <p:txBody>
          <a:bodyPr/>
          <a:lstStyle/>
          <a:p>
            <a:endParaRPr lang="es-UY"/>
          </a:p>
        </p:txBody>
      </p:sp>
      <p:pic>
        <p:nvPicPr>
          <p:cNvPr id="39" name="Image 3" descr="preencoded.png"/>
          <p:cNvPicPr>
            <a:picLocks noChangeAspect="1"/>
          </p:cNvPicPr>
          <p:nvPr/>
        </p:nvPicPr>
        <p:blipFill>
          <a:blip r:embed="rId5"/>
          <a:stretch>
            <a:fillRect/>
          </a:stretch>
        </p:blipFill>
        <p:spPr>
          <a:xfrm>
            <a:off x="8442405" y="4449470"/>
            <a:ext cx="336499" cy="336499"/>
          </a:xfrm>
          <a:prstGeom prst="rect">
            <a:avLst/>
          </a:prstGeom>
        </p:spPr>
      </p:pic>
      <p:sp>
        <p:nvSpPr>
          <p:cNvPr id="40" name="Text 34"/>
          <p:cNvSpPr/>
          <p:nvPr/>
        </p:nvSpPr>
        <p:spPr>
          <a:xfrm>
            <a:off x="9241601" y="4151376"/>
            <a:ext cx="2304288" cy="822960"/>
          </a:xfrm>
          <a:prstGeom prst="rect">
            <a:avLst/>
          </a:prstGeom>
          <a:noFill/>
          <a:ln/>
        </p:spPr>
        <p:txBody>
          <a:bodyPr wrap="square" lIns="0" tIns="0" rIns="0" bIns="0" rtlCol="0" anchor="ctr"/>
          <a:lstStyle/>
          <a:p>
            <a:pPr>
              <a:lnSpc>
                <a:spcPct val="98000"/>
              </a:lnSpc>
            </a:pPr>
            <a:r>
              <a:rPr lang="en-US" sz="1600" b="1" err="1">
                <a:solidFill>
                  <a:srgbClr val="262626"/>
                </a:solidFill>
                <a:latin typeface="Arial"/>
                <a:cs typeface="Arial"/>
              </a:rPr>
              <a:t>Medir</a:t>
            </a:r>
            <a:r>
              <a:rPr lang="en-US" sz="1600" b="1">
                <a:solidFill>
                  <a:srgbClr val="262626"/>
                </a:solidFill>
                <a:latin typeface="Arial"/>
                <a:cs typeface="Arial"/>
              </a:rPr>
              <a:t>, </a:t>
            </a:r>
            <a:r>
              <a:rPr lang="en-US" sz="1600" b="1" err="1">
                <a:solidFill>
                  <a:srgbClr val="262626"/>
                </a:solidFill>
                <a:latin typeface="Arial"/>
                <a:cs typeface="Arial"/>
              </a:rPr>
              <a:t>evaluar</a:t>
            </a:r>
            <a:r>
              <a:rPr lang="en-US" sz="1600" b="1">
                <a:solidFill>
                  <a:srgbClr val="262626"/>
                </a:solidFill>
                <a:latin typeface="Arial"/>
                <a:cs typeface="Arial"/>
              </a:rPr>
              <a:t> y </a:t>
            </a:r>
            <a:r>
              <a:rPr lang="en-US" sz="1600" b="1" err="1">
                <a:solidFill>
                  <a:srgbClr val="262626"/>
                </a:solidFill>
                <a:latin typeface="Arial"/>
                <a:cs typeface="Arial"/>
              </a:rPr>
              <a:t>aprender</a:t>
            </a:r>
            <a:r>
              <a:rPr lang="en-US" sz="1600" b="1">
                <a:solidFill>
                  <a:srgbClr val="262626"/>
                </a:solidFill>
                <a:latin typeface="Arial"/>
                <a:cs typeface="Arial"/>
              </a:rPr>
              <a:t> </a:t>
            </a:r>
            <a:endParaRPr lang="en-US"/>
          </a:p>
        </p:txBody>
      </p:sp>
      <p:sp>
        <p:nvSpPr>
          <p:cNvPr id="41" name="Text 35"/>
          <p:cNvSpPr/>
          <p:nvPr/>
        </p:nvSpPr>
        <p:spPr>
          <a:xfrm>
            <a:off x="8513923" y="5166360"/>
            <a:ext cx="3044952" cy="731520"/>
          </a:xfrm>
          <a:prstGeom prst="rect">
            <a:avLst/>
          </a:prstGeom>
          <a:noFill/>
          <a:ln/>
        </p:spPr>
        <p:txBody>
          <a:bodyPr wrap="square" lIns="0" tIns="0" rIns="0" bIns="0" rtlCol="0" anchor="t"/>
          <a:lstStyle/>
          <a:p>
            <a:pPr>
              <a:lnSpc>
                <a:spcPct val="110000"/>
              </a:lnSpc>
            </a:pPr>
            <a:r>
              <a:rPr lang="en-US" sz="1600" i="1">
                <a:solidFill>
                  <a:srgbClr val="595959"/>
                </a:solidFill>
                <a:latin typeface="Arial"/>
                <a:cs typeface="Arial"/>
              </a:rPr>
              <a:t>Metas </a:t>
            </a:r>
            <a:r>
              <a:rPr lang="en-US" sz="1600" i="1" err="1">
                <a:solidFill>
                  <a:srgbClr val="595959"/>
                </a:solidFill>
                <a:latin typeface="Arial"/>
                <a:cs typeface="Arial"/>
              </a:rPr>
              <a:t>verificables</a:t>
            </a:r>
            <a:r>
              <a:rPr lang="en-US" sz="1600" i="1">
                <a:solidFill>
                  <a:srgbClr val="595959"/>
                </a:solidFill>
                <a:latin typeface="Arial"/>
                <a:cs typeface="Arial"/>
              </a:rPr>
              <a:t> y </a:t>
            </a:r>
            <a:r>
              <a:rPr lang="en-US" sz="1600" i="1" err="1">
                <a:solidFill>
                  <a:srgbClr val="595959"/>
                </a:solidFill>
                <a:latin typeface="Arial"/>
                <a:cs typeface="Arial"/>
              </a:rPr>
              <a:t>correcion</a:t>
            </a:r>
            <a:r>
              <a:rPr lang="en-US" sz="1600" i="1">
                <a:solidFill>
                  <a:srgbClr val="595959"/>
                </a:solidFill>
                <a:latin typeface="Arial"/>
                <a:cs typeface="Arial"/>
              </a:rPr>
              <a:t> del rumbo a lo largo del camino</a:t>
            </a:r>
            <a:endParaRPr lang="en-US"/>
          </a:p>
        </p:txBody>
      </p:sp>
      <p:sp>
        <p:nvSpPr>
          <p:cNvPr id="42" name="Text 36"/>
          <p:cNvSpPr/>
          <p:nvPr/>
        </p:nvSpPr>
        <p:spPr>
          <a:xfrm>
            <a:off x="457200" y="6473952"/>
            <a:ext cx="1828800" cy="274320"/>
          </a:xfrm>
          <a:prstGeom prst="rect">
            <a:avLst/>
          </a:prstGeom>
          <a:noFill/>
          <a:ln/>
        </p:spPr>
        <p:txBody>
          <a:bodyPr wrap="square" lIns="0" tIns="0" rIns="0" bIns="0" rtlCol="0" anchor="ctr"/>
          <a:lstStyle/>
          <a:p>
            <a:pPr marL="0" indent="0">
              <a:buNone/>
            </a:pPr>
            <a:r>
              <a:rPr lang="en-US" sz="1000">
                <a:solidFill>
                  <a:srgbClr val="7F7F7F"/>
                </a:solidFill>
                <a:latin typeface="Arial" pitchFamily="34" charset="0"/>
                <a:ea typeface="Arial" pitchFamily="34" charset="-122"/>
                <a:cs typeface="Arial" pitchFamily="34" charset="-120"/>
              </a:rPr>
              <a:t>PwC</a:t>
            </a:r>
            <a:endParaRPr lang="en-US" sz="10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Slide 12">
    <p:bg>
      <p:bgPr>
        <a:solidFill>
          <a:schemeClr val="tx2"/>
        </a:solidFill>
        <a:effectLst/>
      </p:bgPr>
    </p:bg>
    <p:spTree>
      <p:nvGrpSpPr>
        <p:cNvPr id="1" name=""/>
        <p:cNvGrpSpPr/>
        <p:nvPr/>
      </p:nvGrpSpPr>
      <p:grpSpPr>
        <a:xfrm>
          <a:off x="0" y="0"/>
          <a:ext cx="0" cy="0"/>
          <a:chOff x="0" y="0"/>
          <a:chExt cx="0" cy="0"/>
        </a:xfrm>
      </p:grpSpPr>
      <p:sp>
        <p:nvSpPr>
          <p:cNvPr id="38" name="Text 36"/>
          <p:cNvSpPr/>
          <p:nvPr/>
        </p:nvSpPr>
        <p:spPr>
          <a:xfrm>
            <a:off x="623943" y="3800139"/>
            <a:ext cx="7315200" cy="1371600"/>
          </a:xfrm>
          <a:prstGeom prst="rect">
            <a:avLst/>
          </a:prstGeom>
          <a:noFill/>
          <a:ln/>
        </p:spPr>
        <p:txBody>
          <a:bodyPr wrap="square" lIns="0" tIns="0" rIns="0" bIns="0" rtlCol="0" anchor="t"/>
          <a:lstStyle/>
          <a:p>
            <a:pPr marL="0" indent="0">
              <a:buNone/>
            </a:pPr>
            <a:r>
              <a:rPr lang="en-US" sz="6000">
                <a:solidFill>
                  <a:srgbClr val="FFFFFF"/>
                </a:solidFill>
                <a:latin typeface="Georgia" pitchFamily="34" charset="0"/>
                <a:ea typeface="Georgia" pitchFamily="34" charset="-122"/>
                <a:cs typeface="Georgia" pitchFamily="34" charset="-120"/>
              </a:rPr>
              <a:t>Gracias</a:t>
            </a:r>
            <a:endParaRPr lang="en-US" sz="6000"/>
          </a:p>
        </p:txBody>
      </p:sp>
      <p:sp>
        <p:nvSpPr>
          <p:cNvPr id="40" name="Shape 38"/>
          <p:cNvSpPr/>
          <p:nvPr/>
        </p:nvSpPr>
        <p:spPr>
          <a:xfrm>
            <a:off x="777240" y="4892040"/>
            <a:ext cx="2011680" cy="45720"/>
          </a:xfrm>
          <a:prstGeom prst="rect">
            <a:avLst/>
          </a:prstGeom>
          <a:solidFill>
            <a:srgbClr val="FFFFFF"/>
          </a:solidFill>
          <a:ln/>
        </p:spPr>
        <p:txBody>
          <a:bodyPr/>
          <a:lstStyle/>
          <a:p>
            <a:endParaRPr lang="es-UY"/>
          </a:p>
        </p:txBody>
      </p:sp>
      <p:sp>
        <p:nvSpPr>
          <p:cNvPr id="41" name="Text 39"/>
          <p:cNvSpPr/>
          <p:nvPr/>
        </p:nvSpPr>
        <p:spPr>
          <a:xfrm>
            <a:off x="777240" y="5074920"/>
            <a:ext cx="8686800" cy="548640"/>
          </a:xfrm>
          <a:prstGeom prst="rect">
            <a:avLst/>
          </a:prstGeom>
          <a:noFill/>
          <a:ln/>
        </p:spPr>
        <p:txBody>
          <a:bodyPr wrap="square" lIns="0" tIns="0" rIns="0" bIns="0" rtlCol="0" anchor="t"/>
          <a:lstStyle/>
          <a:p>
            <a:pPr marL="0" indent="0">
              <a:buNone/>
            </a:pPr>
            <a:r>
              <a:rPr lang="en-US" sz="1200">
                <a:solidFill>
                  <a:srgbClr val="FFEDE3"/>
                </a:solidFill>
                <a:latin typeface="Arial" pitchFamily="34" charset="0"/>
                <a:ea typeface="Arial" pitchFamily="34" charset="-122"/>
                <a:cs typeface="Arial" pitchFamily="34" charset="-120"/>
              </a:rPr>
              <a:t>El </a:t>
            </a:r>
            <a:r>
              <a:rPr lang="en-US" sz="1200" err="1">
                <a:solidFill>
                  <a:srgbClr val="FFEDE3"/>
                </a:solidFill>
                <a:latin typeface="Arial" pitchFamily="34" charset="0"/>
                <a:ea typeface="Arial" pitchFamily="34" charset="-122"/>
                <a:cs typeface="Arial" pitchFamily="34" charset="-120"/>
              </a:rPr>
              <a:t>portafolio</a:t>
            </a:r>
            <a:r>
              <a:rPr lang="en-US" sz="1200">
                <a:solidFill>
                  <a:srgbClr val="FFEDE3"/>
                </a:solidFill>
                <a:latin typeface="Arial" pitchFamily="34" charset="0"/>
                <a:ea typeface="Arial" pitchFamily="34" charset="-122"/>
                <a:cs typeface="Arial" pitchFamily="34" charset="-120"/>
              </a:rPr>
              <a:t> </a:t>
            </a:r>
            <a:r>
              <a:rPr lang="en-US" sz="1200" err="1">
                <a:solidFill>
                  <a:srgbClr val="FFEDE3"/>
                </a:solidFill>
                <a:latin typeface="Arial" pitchFamily="34" charset="0"/>
                <a:ea typeface="Arial" pitchFamily="34" charset="-122"/>
                <a:cs typeface="Arial" pitchFamily="34" charset="-120"/>
              </a:rPr>
              <a:t>completo</a:t>
            </a:r>
            <a:r>
              <a:rPr lang="en-US" sz="1200">
                <a:solidFill>
                  <a:srgbClr val="FFEDE3"/>
                </a:solidFill>
                <a:latin typeface="Arial" pitchFamily="34" charset="0"/>
                <a:ea typeface="Arial" pitchFamily="34" charset="-122"/>
                <a:cs typeface="Arial" pitchFamily="34" charset="-120"/>
              </a:rPr>
              <a:t> y las </a:t>
            </a:r>
            <a:r>
              <a:rPr lang="en-US" sz="1200" err="1">
                <a:solidFill>
                  <a:srgbClr val="FFEDE3"/>
                </a:solidFill>
                <a:latin typeface="Arial" pitchFamily="34" charset="0"/>
                <a:ea typeface="Arial" pitchFamily="34" charset="-122"/>
                <a:cs typeface="Arial" pitchFamily="34" charset="-120"/>
              </a:rPr>
              <a:t>fichas</a:t>
            </a:r>
            <a:r>
              <a:rPr lang="en-US" sz="1200">
                <a:solidFill>
                  <a:srgbClr val="FFEDE3"/>
                </a:solidFill>
                <a:latin typeface="Arial" pitchFamily="34" charset="0"/>
                <a:ea typeface="Arial" pitchFamily="34" charset="-122"/>
                <a:cs typeface="Arial" pitchFamily="34" charset="-120"/>
              </a:rPr>
              <a:t> </a:t>
            </a:r>
            <a:r>
              <a:rPr lang="en-US" sz="1200" err="1">
                <a:solidFill>
                  <a:srgbClr val="FFEDE3"/>
                </a:solidFill>
                <a:latin typeface="Arial" pitchFamily="34" charset="0"/>
                <a:ea typeface="Arial" pitchFamily="34" charset="-122"/>
                <a:cs typeface="Arial" pitchFamily="34" charset="-120"/>
              </a:rPr>
              <a:t>técnicas</a:t>
            </a:r>
            <a:r>
              <a:rPr lang="en-US" sz="1200">
                <a:solidFill>
                  <a:srgbClr val="FFEDE3"/>
                </a:solidFill>
                <a:latin typeface="Arial" pitchFamily="34" charset="0"/>
                <a:ea typeface="Arial" pitchFamily="34" charset="-122"/>
                <a:cs typeface="Arial" pitchFamily="34" charset="-120"/>
              </a:rPr>
              <a:t> (Anexo D) </a:t>
            </a:r>
            <a:r>
              <a:rPr lang="en-US" sz="1200" err="1">
                <a:solidFill>
                  <a:srgbClr val="FFEDE3"/>
                </a:solidFill>
                <a:latin typeface="Arial" pitchFamily="34" charset="0"/>
                <a:ea typeface="Arial" pitchFamily="34" charset="-122"/>
                <a:cs typeface="Arial" pitchFamily="34" charset="-120"/>
              </a:rPr>
              <a:t>quedan</a:t>
            </a:r>
            <a:r>
              <a:rPr lang="en-US" sz="1200">
                <a:solidFill>
                  <a:srgbClr val="FFEDE3"/>
                </a:solidFill>
                <a:latin typeface="Arial" pitchFamily="34" charset="0"/>
                <a:ea typeface="Arial" pitchFamily="34" charset="-122"/>
                <a:cs typeface="Arial" pitchFamily="34" charset="-120"/>
              </a:rPr>
              <a:t> </a:t>
            </a:r>
            <a:r>
              <a:rPr lang="en-US" sz="1200" err="1">
                <a:solidFill>
                  <a:srgbClr val="FFEDE3"/>
                </a:solidFill>
                <a:latin typeface="Arial" pitchFamily="34" charset="0"/>
                <a:ea typeface="Arial" pitchFamily="34" charset="-122"/>
                <a:cs typeface="Arial" pitchFamily="34" charset="-120"/>
              </a:rPr>
              <a:t>disponibles</a:t>
            </a:r>
            <a:r>
              <a:rPr lang="en-US" sz="1200">
                <a:solidFill>
                  <a:srgbClr val="FFEDE3"/>
                </a:solidFill>
                <a:latin typeface="Arial" pitchFamily="34" charset="0"/>
                <a:ea typeface="Arial" pitchFamily="34" charset="-122"/>
                <a:cs typeface="Arial" pitchFamily="34" charset="-120"/>
              </a:rPr>
              <a:t> para la </a:t>
            </a:r>
            <a:r>
              <a:rPr lang="en-US" sz="1200" err="1">
                <a:solidFill>
                  <a:srgbClr val="FFEDE3"/>
                </a:solidFill>
                <a:latin typeface="Arial" pitchFamily="34" charset="0"/>
                <a:ea typeface="Arial" pitchFamily="34" charset="-122"/>
                <a:cs typeface="Arial" pitchFamily="34" charset="-120"/>
              </a:rPr>
              <a:t>deliberación</a:t>
            </a:r>
            <a:r>
              <a:rPr lang="en-US" sz="1200">
                <a:solidFill>
                  <a:srgbClr val="FFEDE3"/>
                </a:solidFill>
                <a:latin typeface="Arial" pitchFamily="34" charset="0"/>
                <a:ea typeface="Arial" pitchFamily="34" charset="-122"/>
                <a:cs typeface="Arial" pitchFamily="34" charset="-120"/>
              </a:rPr>
              <a:t>.</a:t>
            </a:r>
            <a:endParaRPr lang="en-US" sz="12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a:effectLst/>
      </p:bgPr>
    </p:bg>
    <p:spTree>
      <p:nvGrpSpPr>
        <p:cNvPr id="1" name=""/>
        <p:cNvGrpSpPr/>
        <p:nvPr/>
      </p:nvGrpSpPr>
      <p:grpSpPr>
        <a:xfrm>
          <a:off x="0" y="0"/>
          <a:ext cx="0" cy="0"/>
          <a:chOff x="0" y="0"/>
          <a:chExt cx="0" cy="0"/>
        </a:xfrm>
      </p:grpSpPr>
      <p:sp>
        <p:nvSpPr>
          <p:cNvPr id="3" name="Text 1"/>
          <p:cNvSpPr/>
          <p:nvPr/>
        </p:nvSpPr>
        <p:spPr>
          <a:xfrm>
            <a:off x="502920" y="146304"/>
            <a:ext cx="7680960" cy="822960"/>
          </a:xfrm>
          <a:prstGeom prst="rect">
            <a:avLst/>
          </a:prstGeom>
          <a:noFill/>
          <a:ln/>
        </p:spPr>
        <p:txBody>
          <a:bodyPr wrap="square" lIns="0" tIns="0" rIns="0" bIns="0" rtlCol="0" anchor="ctr"/>
          <a:lstStyle/>
          <a:p>
            <a:pPr marL="0" indent="0">
              <a:lnSpc>
                <a:spcPct val="98000"/>
              </a:lnSpc>
              <a:buNone/>
            </a:pPr>
            <a:r>
              <a:rPr lang="en-US" sz="2700">
                <a:solidFill>
                  <a:srgbClr val="262626"/>
                </a:solidFill>
                <a:latin typeface="Georgia" pitchFamily="34" charset="0"/>
                <a:ea typeface="Georgia" pitchFamily="34" charset="-122"/>
                <a:cs typeface="Georgia" pitchFamily="34" charset="-120"/>
              </a:rPr>
              <a:t>Qué es —y qué no es— este informe</a:t>
            </a:r>
            <a:endParaRPr lang="en-US" sz="2700"/>
          </a:p>
        </p:txBody>
      </p:sp>
      <p:sp>
        <p:nvSpPr>
          <p:cNvPr id="28" name="Shape 26"/>
          <p:cNvSpPr/>
          <p:nvPr/>
        </p:nvSpPr>
        <p:spPr>
          <a:xfrm>
            <a:off x="0" y="1097280"/>
            <a:ext cx="12191695" cy="64008"/>
          </a:xfrm>
          <a:prstGeom prst="rect">
            <a:avLst/>
          </a:prstGeom>
          <a:solidFill>
            <a:srgbClr val="D04A02"/>
          </a:solidFill>
          <a:ln/>
        </p:spPr>
        <p:txBody>
          <a:bodyPr/>
          <a:lstStyle/>
          <a:p>
            <a:endParaRPr lang="es-UY"/>
          </a:p>
        </p:txBody>
      </p:sp>
      <p:sp>
        <p:nvSpPr>
          <p:cNvPr id="29" name="Shape 27"/>
          <p:cNvSpPr/>
          <p:nvPr/>
        </p:nvSpPr>
        <p:spPr>
          <a:xfrm>
            <a:off x="502920" y="1371600"/>
            <a:ext cx="5486400" cy="475488"/>
          </a:xfrm>
          <a:prstGeom prst="homePlate">
            <a:avLst/>
          </a:prstGeom>
          <a:solidFill>
            <a:schemeClr val="tx2"/>
          </a:solidFill>
          <a:ln/>
        </p:spPr>
        <p:txBody>
          <a:bodyPr/>
          <a:lstStyle/>
          <a:p>
            <a:endParaRPr lang="es-UY"/>
          </a:p>
        </p:txBody>
      </p:sp>
      <p:sp>
        <p:nvSpPr>
          <p:cNvPr id="30" name="Text 28"/>
          <p:cNvSpPr/>
          <p:nvPr/>
        </p:nvSpPr>
        <p:spPr>
          <a:xfrm>
            <a:off x="667512" y="1371600"/>
            <a:ext cx="4983480" cy="475488"/>
          </a:xfrm>
          <a:prstGeom prst="rect">
            <a:avLst/>
          </a:prstGeom>
          <a:noFill/>
          <a:ln/>
        </p:spPr>
        <p:txBody>
          <a:bodyPr wrap="square" lIns="0" tIns="0" rIns="0" bIns="0" rtlCol="0" anchor="ctr"/>
          <a:lstStyle/>
          <a:p>
            <a:pPr marL="0" indent="0">
              <a:buNone/>
            </a:pPr>
            <a:r>
              <a:rPr lang="en-US" sz="1500" b="1">
                <a:solidFill>
                  <a:srgbClr val="FFFFFF"/>
                </a:solidFill>
                <a:latin typeface="Arial" pitchFamily="34" charset="0"/>
                <a:ea typeface="Arial" pitchFamily="34" charset="-122"/>
                <a:cs typeface="Arial" pitchFamily="34" charset="-120"/>
              </a:rPr>
              <a:t>➔  Un punto de partida para deliberar</a:t>
            </a:r>
            <a:endParaRPr lang="en-US" sz="1500"/>
          </a:p>
        </p:txBody>
      </p:sp>
      <p:sp>
        <p:nvSpPr>
          <p:cNvPr id="31" name="Shape 29"/>
          <p:cNvSpPr/>
          <p:nvPr/>
        </p:nvSpPr>
        <p:spPr>
          <a:xfrm>
            <a:off x="502920" y="2194560"/>
            <a:ext cx="5486400" cy="3931920"/>
          </a:xfrm>
          <a:prstGeom prst="rect">
            <a:avLst/>
          </a:prstGeom>
          <a:solidFill>
            <a:srgbClr val="ECECEC"/>
          </a:solidFill>
          <a:ln/>
        </p:spPr>
        <p:txBody>
          <a:bodyPr/>
          <a:lstStyle/>
          <a:p>
            <a:endParaRPr lang="es-UY"/>
          </a:p>
        </p:txBody>
      </p:sp>
      <p:sp>
        <p:nvSpPr>
          <p:cNvPr id="32" name="Text 30"/>
          <p:cNvSpPr/>
          <p:nvPr/>
        </p:nvSpPr>
        <p:spPr>
          <a:xfrm>
            <a:off x="868680" y="2423160"/>
            <a:ext cx="1828800" cy="457200"/>
          </a:xfrm>
          <a:prstGeom prst="rect">
            <a:avLst/>
          </a:prstGeom>
          <a:noFill/>
          <a:ln/>
        </p:spPr>
        <p:txBody>
          <a:bodyPr wrap="square" lIns="0" tIns="0" rIns="0" bIns="0" rtlCol="0" anchor="ctr"/>
          <a:lstStyle/>
          <a:p>
            <a:pPr marL="0" indent="0">
              <a:buNone/>
            </a:pPr>
            <a:r>
              <a:rPr lang="en-US" sz="2400" b="1" kern="0" spc="200">
                <a:solidFill>
                  <a:schemeClr val="accent2"/>
                </a:solidFill>
                <a:latin typeface="Arial" pitchFamily="34" charset="0"/>
                <a:ea typeface="Arial" pitchFamily="34" charset="-122"/>
                <a:cs typeface="Arial" pitchFamily="34" charset="-120"/>
              </a:rPr>
              <a:t>ES</a:t>
            </a:r>
            <a:endParaRPr lang="en-US" sz="2400">
              <a:solidFill>
                <a:schemeClr val="accent2"/>
              </a:solidFill>
            </a:endParaRPr>
          </a:p>
        </p:txBody>
      </p:sp>
      <p:sp>
        <p:nvSpPr>
          <p:cNvPr id="33" name="Text 31"/>
          <p:cNvSpPr/>
          <p:nvPr/>
        </p:nvSpPr>
        <p:spPr>
          <a:xfrm>
            <a:off x="868680" y="2971800"/>
            <a:ext cx="4846320" cy="2926080"/>
          </a:xfrm>
          <a:prstGeom prst="rect">
            <a:avLst/>
          </a:prstGeom>
          <a:noFill/>
          <a:ln/>
        </p:spPr>
        <p:txBody>
          <a:bodyPr wrap="square" lIns="0" tIns="0" rIns="0" bIns="0" rtlCol="0" anchor="t"/>
          <a:lstStyle/>
          <a:p>
            <a:pPr marL="203200" indent="-203200">
              <a:lnSpc>
                <a:spcPct val="130000"/>
              </a:lnSpc>
              <a:buSzPct val="100000"/>
              <a:buChar char="•"/>
            </a:pPr>
            <a:r>
              <a:rPr lang="en-US" sz="2000">
                <a:solidFill>
                  <a:srgbClr val="262626"/>
                </a:solidFill>
                <a:latin typeface="Arial" pitchFamily="34" charset="0"/>
                <a:ea typeface="Arial" pitchFamily="34" charset="-122"/>
                <a:cs typeface="Arial" pitchFamily="34" charset="-120"/>
              </a:rPr>
              <a:t>Un insumo técnico inicial para el diálogo</a:t>
            </a:r>
            <a:endParaRPr lang="en-US" sz="2000"/>
          </a:p>
          <a:p>
            <a:pPr marL="203200" indent="-203200">
              <a:lnSpc>
                <a:spcPct val="130000"/>
              </a:lnSpc>
              <a:buSzPct val="100000"/>
              <a:buChar char="•"/>
            </a:pPr>
            <a:r>
              <a:rPr lang="en-US" sz="2000">
                <a:solidFill>
                  <a:srgbClr val="262626"/>
                </a:solidFill>
                <a:latin typeface="Arial" pitchFamily="34" charset="0"/>
                <a:ea typeface="Arial" pitchFamily="34" charset="-122"/>
                <a:cs typeface="Arial" pitchFamily="34" charset="-120"/>
              </a:rPr>
              <a:t>Diagnóstico con hipótesis causales e interdependencias</a:t>
            </a:r>
            <a:endParaRPr lang="en-US" sz="2000"/>
          </a:p>
          <a:p>
            <a:pPr marL="203200" indent="-203200">
              <a:lnSpc>
                <a:spcPct val="130000"/>
              </a:lnSpc>
              <a:buSzPct val="100000"/>
              <a:buChar char="•"/>
            </a:pPr>
            <a:r>
              <a:rPr lang="en-US" sz="2000">
                <a:solidFill>
                  <a:srgbClr val="262626"/>
                </a:solidFill>
                <a:latin typeface="Arial" pitchFamily="34" charset="0"/>
                <a:ea typeface="Arial" pitchFamily="34" charset="-122"/>
                <a:cs typeface="Arial" pitchFamily="34" charset="-120"/>
              </a:rPr>
              <a:t>Un portafolio de líneas priorizables</a:t>
            </a:r>
            <a:endParaRPr lang="en-US" sz="2000"/>
          </a:p>
          <a:p>
            <a:pPr marL="203200" indent="-203200">
              <a:lnSpc>
                <a:spcPct val="130000"/>
              </a:lnSpc>
              <a:buSzPct val="100000"/>
              <a:buChar char="•"/>
            </a:pPr>
            <a:r>
              <a:rPr lang="en-US" sz="2000">
                <a:solidFill>
                  <a:srgbClr val="262626"/>
                </a:solidFill>
                <a:latin typeface="Arial" pitchFamily="34" charset="0"/>
                <a:ea typeface="Arial" pitchFamily="34" charset="-122"/>
                <a:cs typeface="Arial" pitchFamily="34" charset="-120"/>
              </a:rPr>
              <a:t>Referencias internacionales como guía</a:t>
            </a:r>
            <a:endParaRPr lang="en-US" sz="2000"/>
          </a:p>
        </p:txBody>
      </p:sp>
      <p:sp>
        <p:nvSpPr>
          <p:cNvPr id="34" name="Shape 32"/>
          <p:cNvSpPr/>
          <p:nvPr/>
        </p:nvSpPr>
        <p:spPr>
          <a:xfrm>
            <a:off x="6217920" y="2194560"/>
            <a:ext cx="5486400" cy="3931920"/>
          </a:xfrm>
          <a:prstGeom prst="rect">
            <a:avLst/>
          </a:prstGeom>
          <a:solidFill>
            <a:schemeClr val="accent1"/>
          </a:solidFill>
          <a:ln/>
        </p:spPr>
        <p:txBody>
          <a:bodyPr/>
          <a:lstStyle/>
          <a:p>
            <a:endParaRPr lang="es-UY"/>
          </a:p>
        </p:txBody>
      </p:sp>
      <p:sp>
        <p:nvSpPr>
          <p:cNvPr id="35" name="Text 33"/>
          <p:cNvSpPr/>
          <p:nvPr/>
        </p:nvSpPr>
        <p:spPr>
          <a:xfrm>
            <a:off x="6537960" y="2423160"/>
            <a:ext cx="2743200" cy="457200"/>
          </a:xfrm>
          <a:prstGeom prst="rect">
            <a:avLst/>
          </a:prstGeom>
          <a:noFill/>
          <a:ln/>
        </p:spPr>
        <p:txBody>
          <a:bodyPr wrap="square" lIns="0" tIns="0" rIns="0" bIns="0" rtlCol="0" anchor="ctr"/>
          <a:lstStyle/>
          <a:p>
            <a:pPr marL="0" indent="0">
              <a:buNone/>
            </a:pPr>
            <a:r>
              <a:rPr lang="en-US" sz="2400" b="1" kern="0" spc="200">
                <a:solidFill>
                  <a:schemeClr val="accent2"/>
                </a:solidFill>
                <a:latin typeface="Arial" pitchFamily="34" charset="0"/>
                <a:ea typeface="Arial" pitchFamily="34" charset="-122"/>
                <a:cs typeface="Arial" pitchFamily="34" charset="-120"/>
              </a:rPr>
              <a:t>NO ES</a:t>
            </a:r>
            <a:endParaRPr lang="en-US" sz="2400">
              <a:solidFill>
                <a:schemeClr val="accent2"/>
              </a:solidFill>
            </a:endParaRPr>
          </a:p>
        </p:txBody>
      </p:sp>
      <p:sp>
        <p:nvSpPr>
          <p:cNvPr id="36" name="Text 34"/>
          <p:cNvSpPr/>
          <p:nvPr/>
        </p:nvSpPr>
        <p:spPr>
          <a:xfrm>
            <a:off x="6537960" y="2971800"/>
            <a:ext cx="5151120" cy="2377440"/>
          </a:xfrm>
          <a:prstGeom prst="rect">
            <a:avLst/>
          </a:prstGeom>
          <a:noFill/>
          <a:ln/>
        </p:spPr>
        <p:txBody>
          <a:bodyPr wrap="square" lIns="0" tIns="0" rIns="0" bIns="0" rtlCol="0" anchor="t"/>
          <a:lstStyle/>
          <a:p>
            <a:pPr marL="203200" indent="-203200">
              <a:lnSpc>
                <a:spcPct val="130000"/>
              </a:lnSpc>
              <a:buSzPct val="100000"/>
              <a:buChar char="•"/>
            </a:pPr>
            <a:r>
              <a:rPr lang="en-US" sz="2000">
                <a:solidFill>
                  <a:srgbClr val="FFFFFF"/>
                </a:solidFill>
                <a:latin typeface="Arial" pitchFamily="34" charset="0"/>
                <a:ea typeface="Arial" pitchFamily="34" charset="-122"/>
                <a:cs typeface="Arial" pitchFamily="34" charset="-120"/>
              </a:rPr>
              <a:t>Un plan de implementación cerrado</a:t>
            </a:r>
            <a:endParaRPr lang="en-US" sz="2000"/>
          </a:p>
          <a:p>
            <a:pPr marL="203200" indent="-203200">
              <a:lnSpc>
                <a:spcPct val="130000"/>
              </a:lnSpc>
              <a:buSzPct val="100000"/>
              <a:buChar char="•"/>
            </a:pPr>
            <a:r>
              <a:rPr lang="en-US" sz="2000">
                <a:solidFill>
                  <a:srgbClr val="FFFFFF"/>
                </a:solidFill>
                <a:latin typeface="Arial" pitchFamily="34" charset="0"/>
                <a:ea typeface="Arial" pitchFamily="34" charset="-122"/>
                <a:cs typeface="Arial" pitchFamily="34" charset="-120"/>
              </a:rPr>
              <a:t>Un conjunto de recomendaciones prescriptivas</a:t>
            </a:r>
            <a:endParaRPr lang="en-US" sz="2000"/>
          </a:p>
          <a:p>
            <a:pPr marL="203200" indent="-203200">
              <a:lnSpc>
                <a:spcPct val="130000"/>
              </a:lnSpc>
              <a:buSzPct val="100000"/>
              <a:buChar char="•"/>
            </a:pPr>
            <a:r>
              <a:rPr lang="en-US" sz="2000">
                <a:solidFill>
                  <a:srgbClr val="FFFFFF"/>
                </a:solidFill>
                <a:latin typeface="Arial" pitchFamily="34" charset="0"/>
                <a:ea typeface="Arial" pitchFamily="34" charset="-122"/>
                <a:cs typeface="Arial" pitchFamily="34" charset="-120"/>
              </a:rPr>
              <a:t>Una asignación de recursos o prioridades</a:t>
            </a:r>
            <a:endParaRPr lang="en-US" sz="2000"/>
          </a:p>
          <a:p>
            <a:pPr marL="203200" indent="-203200">
              <a:lnSpc>
                <a:spcPct val="130000"/>
              </a:lnSpc>
              <a:buSzPct val="100000"/>
              <a:buChar char="•"/>
            </a:pPr>
            <a:r>
              <a:rPr lang="en-US" sz="2000">
                <a:solidFill>
                  <a:srgbClr val="FFFFFF"/>
                </a:solidFill>
                <a:latin typeface="Arial" pitchFamily="34" charset="0"/>
                <a:ea typeface="Arial" pitchFamily="34" charset="-122"/>
                <a:cs typeface="Arial" pitchFamily="34" charset="-120"/>
              </a:rPr>
              <a:t>Un diseño final de instrumentos</a:t>
            </a:r>
            <a:endParaRPr lang="en-US" sz="2000"/>
          </a:p>
        </p:txBody>
      </p:sp>
      <p:sp>
        <p:nvSpPr>
          <p:cNvPr id="37" name="Text 35"/>
          <p:cNvSpPr/>
          <p:nvPr/>
        </p:nvSpPr>
        <p:spPr>
          <a:xfrm>
            <a:off x="6537960" y="5440680"/>
            <a:ext cx="4846320" cy="548640"/>
          </a:xfrm>
          <a:prstGeom prst="rect">
            <a:avLst/>
          </a:prstGeom>
          <a:noFill/>
          <a:ln/>
        </p:spPr>
        <p:txBody>
          <a:bodyPr wrap="square" lIns="0" tIns="0" rIns="0" bIns="0" rtlCol="0" anchor="t"/>
          <a:lstStyle/>
          <a:p>
            <a:pPr marL="0" indent="0">
              <a:lnSpc>
                <a:spcPct val="110000"/>
              </a:lnSpc>
              <a:buNone/>
            </a:pPr>
            <a:r>
              <a:rPr lang="en-US" sz="1200" i="1">
                <a:solidFill>
                  <a:schemeClr val="bg1"/>
                </a:solidFill>
                <a:latin typeface="Arial" pitchFamily="34" charset="0"/>
                <a:ea typeface="Arial" pitchFamily="34" charset="-122"/>
                <a:cs typeface="Arial" pitchFamily="34" charset="-120"/>
              </a:rPr>
              <a:t>La definición de prioridades corresponde al Comité Estratégico y al Comité Ejecutivo del diálogo.</a:t>
            </a:r>
            <a:endParaRPr lang="en-US" sz="1200">
              <a:solidFill>
                <a:schemeClr val="bg1"/>
              </a:solidFill>
            </a:endParaRPr>
          </a:p>
        </p:txBody>
      </p:sp>
      <p:sp>
        <p:nvSpPr>
          <p:cNvPr id="38" name="Text 36"/>
          <p:cNvSpPr/>
          <p:nvPr/>
        </p:nvSpPr>
        <p:spPr>
          <a:xfrm>
            <a:off x="457200" y="6473952"/>
            <a:ext cx="1828800" cy="274320"/>
          </a:xfrm>
          <a:prstGeom prst="rect">
            <a:avLst/>
          </a:prstGeom>
          <a:noFill/>
          <a:ln/>
        </p:spPr>
        <p:txBody>
          <a:bodyPr wrap="square" lIns="0" tIns="0" rIns="0" bIns="0" rtlCol="0" anchor="ctr"/>
          <a:lstStyle/>
          <a:p>
            <a:pPr marL="0" indent="0">
              <a:buNone/>
            </a:pPr>
            <a:r>
              <a:rPr lang="en-US" sz="1000">
                <a:solidFill>
                  <a:srgbClr val="7F7F7F"/>
                </a:solidFill>
                <a:latin typeface="Arial" pitchFamily="34" charset="0"/>
                <a:ea typeface="Arial" pitchFamily="34" charset="-122"/>
                <a:cs typeface="Arial" pitchFamily="34" charset="-120"/>
              </a:rPr>
              <a:t>PwC</a:t>
            </a:r>
            <a:endParaRPr lang="en-US" sz="10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3">
    <p:bg>
      <p:bgPr>
        <a:solidFill>
          <a:srgbClr val="FFFFFF"/>
        </a:solidFill>
        <a:effectLst/>
      </p:bgPr>
    </p:bg>
    <p:spTree>
      <p:nvGrpSpPr>
        <p:cNvPr id="1" name=""/>
        <p:cNvGrpSpPr/>
        <p:nvPr/>
      </p:nvGrpSpPr>
      <p:grpSpPr>
        <a:xfrm>
          <a:off x="0" y="0"/>
          <a:ext cx="0" cy="0"/>
          <a:chOff x="0" y="0"/>
          <a:chExt cx="0" cy="0"/>
        </a:xfrm>
      </p:grpSpPr>
      <p:sp>
        <p:nvSpPr>
          <p:cNvPr id="3" name="Text 1"/>
          <p:cNvSpPr/>
          <p:nvPr/>
        </p:nvSpPr>
        <p:spPr>
          <a:xfrm>
            <a:off x="502920" y="146304"/>
            <a:ext cx="7680960" cy="822960"/>
          </a:xfrm>
          <a:prstGeom prst="rect">
            <a:avLst/>
          </a:prstGeom>
          <a:noFill/>
          <a:ln/>
        </p:spPr>
        <p:txBody>
          <a:bodyPr wrap="square" lIns="0" tIns="0" rIns="0" bIns="0" rtlCol="0" anchor="ctr"/>
          <a:lstStyle/>
          <a:p>
            <a:pPr marL="0" indent="0">
              <a:lnSpc>
                <a:spcPct val="98000"/>
              </a:lnSpc>
              <a:buNone/>
            </a:pPr>
            <a:r>
              <a:rPr lang="en-US" sz="2700">
                <a:solidFill>
                  <a:srgbClr val="262626"/>
                </a:solidFill>
                <a:latin typeface="Georgia" pitchFamily="34" charset="0"/>
                <a:ea typeface="Georgia" pitchFamily="34" charset="-122"/>
                <a:cs typeface="Georgia" pitchFamily="34" charset="-120"/>
              </a:rPr>
              <a:t>Tres pilares de evidencia convergente</a:t>
            </a:r>
            <a:endParaRPr lang="en-US" sz="2700"/>
          </a:p>
        </p:txBody>
      </p:sp>
      <p:sp>
        <p:nvSpPr>
          <p:cNvPr id="28" name="Shape 26"/>
          <p:cNvSpPr/>
          <p:nvPr/>
        </p:nvSpPr>
        <p:spPr>
          <a:xfrm>
            <a:off x="0" y="1097280"/>
            <a:ext cx="12191695" cy="64008"/>
          </a:xfrm>
          <a:prstGeom prst="rect">
            <a:avLst/>
          </a:prstGeom>
          <a:solidFill>
            <a:srgbClr val="D04A02"/>
          </a:solidFill>
          <a:ln/>
        </p:spPr>
        <p:txBody>
          <a:bodyPr/>
          <a:lstStyle/>
          <a:p>
            <a:endParaRPr lang="es-UY"/>
          </a:p>
        </p:txBody>
      </p:sp>
      <p:sp>
        <p:nvSpPr>
          <p:cNvPr id="29" name="Shape 27"/>
          <p:cNvSpPr/>
          <p:nvPr/>
        </p:nvSpPr>
        <p:spPr>
          <a:xfrm>
            <a:off x="502920" y="1371600"/>
            <a:ext cx="4023360" cy="475488"/>
          </a:xfrm>
          <a:prstGeom prst="homePlate">
            <a:avLst/>
          </a:prstGeom>
          <a:solidFill>
            <a:schemeClr val="tx2"/>
          </a:solidFill>
          <a:ln/>
        </p:spPr>
        <p:txBody>
          <a:bodyPr/>
          <a:lstStyle/>
          <a:p>
            <a:endParaRPr lang="es-UY"/>
          </a:p>
        </p:txBody>
      </p:sp>
      <p:sp>
        <p:nvSpPr>
          <p:cNvPr id="30" name="Text 28"/>
          <p:cNvSpPr/>
          <p:nvPr/>
        </p:nvSpPr>
        <p:spPr>
          <a:xfrm>
            <a:off x="667512" y="1371600"/>
            <a:ext cx="3520440" cy="475488"/>
          </a:xfrm>
          <a:prstGeom prst="rect">
            <a:avLst/>
          </a:prstGeom>
          <a:noFill/>
          <a:ln/>
        </p:spPr>
        <p:txBody>
          <a:bodyPr wrap="square" lIns="0" tIns="0" rIns="0" bIns="0" rtlCol="0" anchor="ctr"/>
          <a:lstStyle/>
          <a:p>
            <a:pPr marL="0" indent="0">
              <a:buNone/>
            </a:pPr>
            <a:r>
              <a:rPr lang="en-US" sz="1500" b="1">
                <a:solidFill>
                  <a:srgbClr val="FFFFFF"/>
                </a:solidFill>
                <a:latin typeface="Arial" pitchFamily="34" charset="0"/>
                <a:ea typeface="Arial" pitchFamily="34" charset="-122"/>
                <a:cs typeface="Arial" pitchFamily="34" charset="-120"/>
              </a:rPr>
              <a:t>➔  Enfoque metodológico</a:t>
            </a:r>
            <a:endParaRPr lang="en-US" sz="1500"/>
          </a:p>
        </p:txBody>
      </p:sp>
      <p:sp>
        <p:nvSpPr>
          <p:cNvPr id="31" name="Shape 29"/>
          <p:cNvSpPr/>
          <p:nvPr/>
        </p:nvSpPr>
        <p:spPr>
          <a:xfrm>
            <a:off x="207085" y="2231315"/>
            <a:ext cx="3630168" cy="3794760"/>
          </a:xfrm>
          <a:prstGeom prst="rect">
            <a:avLst/>
          </a:prstGeom>
          <a:solidFill>
            <a:srgbClr val="ECECEC"/>
          </a:solidFill>
          <a:ln/>
        </p:spPr>
        <p:txBody>
          <a:bodyPr/>
          <a:lstStyle/>
          <a:p>
            <a:endParaRPr lang="es-UY"/>
          </a:p>
        </p:txBody>
      </p:sp>
      <p:sp>
        <p:nvSpPr>
          <p:cNvPr id="32" name="Shape 30"/>
          <p:cNvSpPr/>
          <p:nvPr/>
        </p:nvSpPr>
        <p:spPr>
          <a:xfrm>
            <a:off x="572845" y="2551355"/>
            <a:ext cx="960120" cy="960120"/>
          </a:xfrm>
          <a:prstGeom prst="ellipse">
            <a:avLst/>
          </a:prstGeom>
          <a:solidFill>
            <a:srgbClr val="FFFFFF"/>
          </a:solidFill>
          <a:ln w="22225">
            <a:solidFill>
              <a:srgbClr val="D04A02"/>
            </a:solidFill>
            <a:prstDash val="sysDot"/>
          </a:ln>
        </p:spPr>
        <p:txBody>
          <a:bodyPr/>
          <a:lstStyle/>
          <a:p>
            <a:endParaRPr lang="es-UY"/>
          </a:p>
        </p:txBody>
      </p:sp>
      <p:pic>
        <p:nvPicPr>
          <p:cNvPr id="33" name="Image 0" descr="preencoded.png"/>
          <p:cNvPicPr>
            <a:picLocks noChangeAspect="1"/>
          </p:cNvPicPr>
          <p:nvPr/>
        </p:nvPicPr>
        <p:blipFill>
          <a:blip r:embed="rId3"/>
          <a:stretch>
            <a:fillRect/>
          </a:stretch>
        </p:blipFill>
        <p:spPr>
          <a:xfrm>
            <a:off x="832077" y="2810587"/>
            <a:ext cx="441655" cy="441655"/>
          </a:xfrm>
          <a:prstGeom prst="rect">
            <a:avLst/>
          </a:prstGeom>
        </p:spPr>
      </p:pic>
      <p:sp>
        <p:nvSpPr>
          <p:cNvPr id="34" name="Text 31"/>
          <p:cNvSpPr/>
          <p:nvPr/>
        </p:nvSpPr>
        <p:spPr>
          <a:xfrm>
            <a:off x="572845" y="3648635"/>
            <a:ext cx="2898648" cy="274320"/>
          </a:xfrm>
          <a:prstGeom prst="rect">
            <a:avLst/>
          </a:prstGeom>
          <a:noFill/>
          <a:ln/>
        </p:spPr>
        <p:txBody>
          <a:bodyPr wrap="square" lIns="0" tIns="0" rIns="0" bIns="0" rtlCol="0" anchor="ctr"/>
          <a:lstStyle/>
          <a:p>
            <a:pPr marL="0" indent="0">
              <a:buNone/>
            </a:pPr>
            <a:r>
              <a:rPr lang="en-US" sz="1100" b="1" kern="0" spc="100">
                <a:solidFill>
                  <a:srgbClr val="D04A02"/>
                </a:solidFill>
                <a:latin typeface="Arial" pitchFamily="34" charset="0"/>
                <a:ea typeface="Arial" pitchFamily="34" charset="-122"/>
                <a:cs typeface="Arial" pitchFamily="34" charset="-120"/>
              </a:rPr>
              <a:t>PILAR 1</a:t>
            </a:r>
            <a:endParaRPr lang="en-US" sz="1100"/>
          </a:p>
        </p:txBody>
      </p:sp>
      <p:sp>
        <p:nvSpPr>
          <p:cNvPr id="35" name="Text 32"/>
          <p:cNvSpPr/>
          <p:nvPr/>
        </p:nvSpPr>
        <p:spPr>
          <a:xfrm>
            <a:off x="572845" y="3904667"/>
            <a:ext cx="2898648" cy="868680"/>
          </a:xfrm>
          <a:prstGeom prst="rect">
            <a:avLst/>
          </a:prstGeom>
          <a:noFill/>
          <a:ln/>
        </p:spPr>
        <p:txBody>
          <a:bodyPr wrap="square" lIns="0" tIns="0" rIns="0" bIns="0" rtlCol="0" anchor="t"/>
          <a:lstStyle/>
          <a:p>
            <a:pPr marL="0" indent="0">
              <a:lnSpc>
                <a:spcPct val="100000"/>
              </a:lnSpc>
              <a:buNone/>
            </a:pPr>
            <a:r>
              <a:rPr lang="en-US" sz="1700" b="1" err="1">
                <a:solidFill>
                  <a:srgbClr val="262626"/>
                </a:solidFill>
                <a:latin typeface="Arial" pitchFamily="34" charset="0"/>
                <a:ea typeface="Arial" pitchFamily="34" charset="-122"/>
                <a:cs typeface="Arial" pitchFamily="34" charset="-120"/>
              </a:rPr>
              <a:t>Diagnóstico</a:t>
            </a:r>
            <a:r>
              <a:rPr lang="en-US" sz="1700" b="1">
                <a:solidFill>
                  <a:srgbClr val="262626"/>
                </a:solidFill>
                <a:latin typeface="Arial" pitchFamily="34" charset="0"/>
                <a:ea typeface="Arial" pitchFamily="34" charset="-122"/>
                <a:cs typeface="Arial" pitchFamily="34" charset="-120"/>
              </a:rPr>
              <a:t> de </a:t>
            </a:r>
            <a:r>
              <a:rPr lang="en-US" sz="1700" b="1" err="1">
                <a:solidFill>
                  <a:srgbClr val="262626"/>
                </a:solidFill>
                <a:latin typeface="Arial" pitchFamily="34" charset="0"/>
                <a:ea typeface="Arial" pitchFamily="34" charset="-122"/>
                <a:cs typeface="Arial" pitchFamily="34" charset="-120"/>
              </a:rPr>
              <a:t>complejidad</a:t>
            </a:r>
            <a:r>
              <a:rPr lang="en-US" sz="1700" b="1">
                <a:solidFill>
                  <a:srgbClr val="262626"/>
                </a:solidFill>
                <a:latin typeface="Arial" pitchFamily="34" charset="0"/>
                <a:ea typeface="Arial" pitchFamily="34" charset="-122"/>
                <a:cs typeface="Arial" pitchFamily="34" charset="-120"/>
              </a:rPr>
              <a:t> </a:t>
            </a:r>
            <a:r>
              <a:rPr lang="en-US" sz="1700" b="1" err="1">
                <a:solidFill>
                  <a:srgbClr val="262626"/>
                </a:solidFill>
                <a:latin typeface="Arial" pitchFamily="34" charset="0"/>
                <a:ea typeface="Arial" pitchFamily="34" charset="-122"/>
                <a:cs typeface="Arial" pitchFamily="34" charset="-120"/>
              </a:rPr>
              <a:t>económica</a:t>
            </a:r>
            <a:endParaRPr lang="en-US" sz="1700"/>
          </a:p>
        </p:txBody>
      </p:sp>
      <p:sp>
        <p:nvSpPr>
          <p:cNvPr id="36" name="Text 33"/>
          <p:cNvSpPr/>
          <p:nvPr/>
        </p:nvSpPr>
        <p:spPr>
          <a:xfrm>
            <a:off x="572845" y="4791635"/>
            <a:ext cx="2898648" cy="1143000"/>
          </a:xfrm>
          <a:prstGeom prst="rect">
            <a:avLst/>
          </a:prstGeom>
          <a:noFill/>
          <a:ln/>
        </p:spPr>
        <p:txBody>
          <a:bodyPr wrap="square" lIns="0" tIns="0" rIns="0" bIns="0" rtlCol="0" anchor="t"/>
          <a:lstStyle/>
          <a:p>
            <a:pPr marL="0" indent="0">
              <a:lnSpc>
                <a:spcPct val="112000"/>
              </a:lnSpc>
              <a:buNone/>
            </a:pPr>
            <a:r>
              <a:rPr lang="en-US" sz="1400" err="1">
                <a:solidFill>
                  <a:srgbClr val="595959"/>
                </a:solidFill>
                <a:latin typeface="Arial" pitchFamily="34" charset="0"/>
                <a:ea typeface="Arial" pitchFamily="34" charset="-122"/>
                <a:cs typeface="Arial" pitchFamily="34" charset="-120"/>
              </a:rPr>
              <a:t>Análisis</a:t>
            </a:r>
            <a:r>
              <a:rPr lang="en-US" sz="1400">
                <a:solidFill>
                  <a:srgbClr val="595959"/>
                </a:solidFill>
                <a:latin typeface="Arial" pitchFamily="34" charset="0"/>
                <a:ea typeface="Arial" pitchFamily="34" charset="-122"/>
                <a:cs typeface="Arial" pitchFamily="34" charset="-120"/>
              </a:rPr>
              <a:t> </a:t>
            </a:r>
            <a:r>
              <a:rPr lang="en-US" sz="1400" err="1">
                <a:solidFill>
                  <a:srgbClr val="595959"/>
                </a:solidFill>
                <a:latin typeface="Arial" pitchFamily="34" charset="0"/>
                <a:ea typeface="Arial" pitchFamily="34" charset="-122"/>
                <a:cs typeface="Arial" pitchFamily="34" charset="-120"/>
              </a:rPr>
              <a:t>cuantitativo</a:t>
            </a:r>
            <a:r>
              <a:rPr lang="en-US" sz="1400">
                <a:solidFill>
                  <a:srgbClr val="595959"/>
                </a:solidFill>
                <a:latin typeface="Arial" pitchFamily="34" charset="0"/>
                <a:ea typeface="Arial" pitchFamily="34" charset="-122"/>
                <a:cs typeface="Arial" pitchFamily="34" charset="-120"/>
              </a:rPr>
              <a:t> de </a:t>
            </a:r>
            <a:r>
              <a:rPr lang="en-US" sz="1400" err="1">
                <a:solidFill>
                  <a:srgbClr val="595959"/>
                </a:solidFill>
                <a:latin typeface="Arial" pitchFamily="34" charset="0"/>
                <a:ea typeface="Arial" pitchFamily="34" charset="-122"/>
                <a:cs typeface="Arial" pitchFamily="34" charset="-120"/>
              </a:rPr>
              <a:t>capacidades</a:t>
            </a:r>
            <a:r>
              <a:rPr lang="en-US" sz="1400">
                <a:solidFill>
                  <a:srgbClr val="595959"/>
                </a:solidFill>
                <a:latin typeface="Arial" pitchFamily="34" charset="0"/>
                <a:ea typeface="Arial" pitchFamily="34" charset="-122"/>
                <a:cs typeface="Arial" pitchFamily="34" charset="-120"/>
              </a:rPr>
              <a:t> </a:t>
            </a:r>
            <a:r>
              <a:rPr lang="en-US" sz="1400" err="1">
                <a:solidFill>
                  <a:srgbClr val="595959"/>
                </a:solidFill>
                <a:latin typeface="Arial" pitchFamily="34" charset="0"/>
                <a:ea typeface="Arial" pitchFamily="34" charset="-122"/>
                <a:cs typeface="Arial" pitchFamily="34" charset="-120"/>
              </a:rPr>
              <a:t>productivas</a:t>
            </a:r>
            <a:r>
              <a:rPr lang="en-US" sz="1400">
                <a:solidFill>
                  <a:srgbClr val="595959"/>
                </a:solidFill>
                <a:latin typeface="Arial" pitchFamily="34" charset="0"/>
                <a:ea typeface="Arial" pitchFamily="34" charset="-122"/>
                <a:cs typeface="Arial" pitchFamily="34" charset="-120"/>
              </a:rPr>
              <a:t> con </a:t>
            </a:r>
            <a:r>
              <a:rPr lang="en-US" sz="1400" err="1">
                <a:solidFill>
                  <a:srgbClr val="595959"/>
                </a:solidFill>
                <a:latin typeface="Arial" pitchFamily="34" charset="0"/>
                <a:ea typeface="Arial" pitchFamily="34" charset="-122"/>
                <a:cs typeface="Arial" pitchFamily="34" charset="-120"/>
              </a:rPr>
              <a:t>herramientas</a:t>
            </a:r>
            <a:r>
              <a:rPr lang="en-US" sz="1400">
                <a:solidFill>
                  <a:srgbClr val="595959"/>
                </a:solidFill>
                <a:latin typeface="Arial" pitchFamily="34" charset="0"/>
                <a:ea typeface="Arial" pitchFamily="34" charset="-122"/>
                <a:cs typeface="Arial" pitchFamily="34" charset="-120"/>
              </a:rPr>
              <a:t> del Harvard Growth Lab: RCA, </a:t>
            </a:r>
            <a:r>
              <a:rPr lang="en-US" sz="1400" err="1">
                <a:solidFill>
                  <a:srgbClr val="595959"/>
                </a:solidFill>
                <a:latin typeface="Arial" pitchFamily="34" charset="0"/>
                <a:ea typeface="Arial" pitchFamily="34" charset="-122"/>
                <a:cs typeface="Arial" pitchFamily="34" charset="-120"/>
              </a:rPr>
              <a:t>complejidad</a:t>
            </a:r>
            <a:r>
              <a:rPr lang="en-US" sz="1400">
                <a:solidFill>
                  <a:srgbClr val="595959"/>
                </a:solidFill>
                <a:latin typeface="Arial" pitchFamily="34" charset="0"/>
                <a:ea typeface="Arial" pitchFamily="34" charset="-122"/>
                <a:cs typeface="Arial" pitchFamily="34" charset="-120"/>
              </a:rPr>
              <a:t>, </a:t>
            </a:r>
            <a:r>
              <a:rPr lang="en-US" sz="1400" err="1">
                <a:solidFill>
                  <a:srgbClr val="595959"/>
                </a:solidFill>
                <a:latin typeface="Arial" pitchFamily="34" charset="0"/>
                <a:ea typeface="Arial" pitchFamily="34" charset="-122"/>
                <a:cs typeface="Arial" pitchFamily="34" charset="-120"/>
              </a:rPr>
              <a:t>proximidad</a:t>
            </a:r>
            <a:r>
              <a:rPr lang="en-US" sz="1400">
                <a:solidFill>
                  <a:srgbClr val="595959"/>
                </a:solidFill>
                <a:latin typeface="Arial" pitchFamily="34" charset="0"/>
                <a:ea typeface="Arial" pitchFamily="34" charset="-122"/>
                <a:cs typeface="Arial" pitchFamily="34" charset="-120"/>
              </a:rPr>
              <a:t> y </a:t>
            </a:r>
            <a:r>
              <a:rPr lang="en-US" sz="1400" err="1">
                <a:solidFill>
                  <a:srgbClr val="595959"/>
                </a:solidFill>
                <a:latin typeface="Arial" pitchFamily="34" charset="0"/>
                <a:ea typeface="Arial" pitchFamily="34" charset="-122"/>
                <a:cs typeface="Arial" pitchFamily="34" charset="-120"/>
              </a:rPr>
              <a:t>densidad</a:t>
            </a:r>
            <a:r>
              <a:rPr lang="en-US" sz="1300">
                <a:solidFill>
                  <a:srgbClr val="595959"/>
                </a:solidFill>
                <a:latin typeface="Arial" pitchFamily="34" charset="0"/>
                <a:ea typeface="Arial" pitchFamily="34" charset="-122"/>
                <a:cs typeface="Arial" pitchFamily="34" charset="-120"/>
              </a:rPr>
              <a:t>.</a:t>
            </a:r>
            <a:endParaRPr lang="en-US" sz="1300"/>
          </a:p>
        </p:txBody>
      </p:sp>
      <p:sp>
        <p:nvSpPr>
          <p:cNvPr id="37" name="Shape 34"/>
          <p:cNvSpPr/>
          <p:nvPr/>
        </p:nvSpPr>
        <p:spPr>
          <a:xfrm>
            <a:off x="4248733" y="2231315"/>
            <a:ext cx="3630168" cy="3794760"/>
          </a:xfrm>
          <a:prstGeom prst="rect">
            <a:avLst/>
          </a:prstGeom>
          <a:solidFill>
            <a:srgbClr val="ECECEC"/>
          </a:solidFill>
          <a:ln/>
        </p:spPr>
        <p:txBody>
          <a:bodyPr/>
          <a:lstStyle/>
          <a:p>
            <a:endParaRPr lang="es-UY"/>
          </a:p>
        </p:txBody>
      </p:sp>
      <p:sp>
        <p:nvSpPr>
          <p:cNvPr id="38" name="Shape 35"/>
          <p:cNvSpPr/>
          <p:nvPr/>
        </p:nvSpPr>
        <p:spPr>
          <a:xfrm>
            <a:off x="4614493" y="2551355"/>
            <a:ext cx="960120" cy="960120"/>
          </a:xfrm>
          <a:prstGeom prst="ellipse">
            <a:avLst/>
          </a:prstGeom>
          <a:solidFill>
            <a:srgbClr val="FFFFFF"/>
          </a:solidFill>
          <a:ln w="22225">
            <a:solidFill>
              <a:srgbClr val="D04A02"/>
            </a:solidFill>
            <a:prstDash val="sysDot"/>
          </a:ln>
        </p:spPr>
        <p:txBody>
          <a:bodyPr/>
          <a:lstStyle/>
          <a:p>
            <a:endParaRPr lang="es-UY"/>
          </a:p>
        </p:txBody>
      </p:sp>
      <p:pic>
        <p:nvPicPr>
          <p:cNvPr id="39" name="Image 1" descr="preencoded.png"/>
          <p:cNvPicPr>
            <a:picLocks noChangeAspect="1"/>
          </p:cNvPicPr>
          <p:nvPr/>
        </p:nvPicPr>
        <p:blipFill>
          <a:blip r:embed="rId4"/>
          <a:stretch>
            <a:fillRect/>
          </a:stretch>
        </p:blipFill>
        <p:spPr>
          <a:xfrm>
            <a:off x="4873725" y="2810587"/>
            <a:ext cx="441655" cy="441655"/>
          </a:xfrm>
          <a:prstGeom prst="rect">
            <a:avLst/>
          </a:prstGeom>
        </p:spPr>
      </p:pic>
      <p:sp>
        <p:nvSpPr>
          <p:cNvPr id="40" name="Text 36"/>
          <p:cNvSpPr/>
          <p:nvPr/>
        </p:nvSpPr>
        <p:spPr>
          <a:xfrm>
            <a:off x="4614493" y="3648635"/>
            <a:ext cx="2898648" cy="274320"/>
          </a:xfrm>
          <a:prstGeom prst="rect">
            <a:avLst/>
          </a:prstGeom>
          <a:noFill/>
          <a:ln/>
        </p:spPr>
        <p:txBody>
          <a:bodyPr wrap="square" lIns="0" tIns="0" rIns="0" bIns="0" rtlCol="0" anchor="ctr"/>
          <a:lstStyle/>
          <a:p>
            <a:pPr marL="0" indent="0">
              <a:buNone/>
            </a:pPr>
            <a:r>
              <a:rPr lang="en-US" sz="1100" b="1" kern="0" spc="100">
                <a:solidFill>
                  <a:srgbClr val="D04A02"/>
                </a:solidFill>
                <a:latin typeface="Arial" pitchFamily="34" charset="0"/>
                <a:ea typeface="Arial" pitchFamily="34" charset="-122"/>
                <a:cs typeface="Arial" pitchFamily="34" charset="-120"/>
              </a:rPr>
              <a:t>PILAR 2</a:t>
            </a:r>
            <a:endParaRPr lang="en-US" sz="1100"/>
          </a:p>
        </p:txBody>
      </p:sp>
      <p:sp>
        <p:nvSpPr>
          <p:cNvPr id="41" name="Text 37"/>
          <p:cNvSpPr/>
          <p:nvPr/>
        </p:nvSpPr>
        <p:spPr>
          <a:xfrm>
            <a:off x="4614493" y="3904667"/>
            <a:ext cx="2898648" cy="868680"/>
          </a:xfrm>
          <a:prstGeom prst="rect">
            <a:avLst/>
          </a:prstGeom>
          <a:noFill/>
          <a:ln/>
        </p:spPr>
        <p:txBody>
          <a:bodyPr wrap="square" lIns="0" tIns="0" rIns="0" bIns="0" rtlCol="0" anchor="t"/>
          <a:lstStyle/>
          <a:p>
            <a:pPr marL="0" indent="0">
              <a:lnSpc>
                <a:spcPct val="100000"/>
              </a:lnSpc>
              <a:buNone/>
            </a:pPr>
            <a:r>
              <a:rPr lang="en-US" sz="1700" b="1">
                <a:solidFill>
                  <a:srgbClr val="262626"/>
                </a:solidFill>
                <a:latin typeface="Arial" pitchFamily="34" charset="0"/>
                <a:ea typeface="Arial" pitchFamily="34" charset="-122"/>
                <a:cs typeface="Arial" pitchFamily="34" charset="-120"/>
              </a:rPr>
              <a:t>Análisis institucional y de entorno</a:t>
            </a:r>
            <a:endParaRPr lang="en-US" sz="1700"/>
          </a:p>
        </p:txBody>
      </p:sp>
      <p:sp>
        <p:nvSpPr>
          <p:cNvPr id="42" name="Text 38"/>
          <p:cNvSpPr/>
          <p:nvPr/>
        </p:nvSpPr>
        <p:spPr>
          <a:xfrm>
            <a:off x="4614493" y="4791635"/>
            <a:ext cx="2898648" cy="1143000"/>
          </a:xfrm>
          <a:prstGeom prst="rect">
            <a:avLst/>
          </a:prstGeom>
          <a:noFill/>
          <a:ln/>
        </p:spPr>
        <p:txBody>
          <a:bodyPr wrap="square" lIns="0" tIns="0" rIns="0" bIns="0" rtlCol="0" anchor="t"/>
          <a:lstStyle/>
          <a:p>
            <a:pPr marL="0" indent="0">
              <a:lnSpc>
                <a:spcPct val="112000"/>
              </a:lnSpc>
              <a:buNone/>
            </a:pPr>
            <a:r>
              <a:rPr lang="en-US" sz="1400" err="1">
                <a:solidFill>
                  <a:srgbClr val="595959"/>
                </a:solidFill>
                <a:latin typeface="Arial" pitchFamily="34" charset="0"/>
                <a:ea typeface="Arial" pitchFamily="34" charset="-122"/>
                <a:cs typeface="Arial" pitchFamily="34" charset="-120"/>
              </a:rPr>
              <a:t>Evaluación</a:t>
            </a:r>
            <a:r>
              <a:rPr lang="en-US" sz="1400">
                <a:solidFill>
                  <a:srgbClr val="595959"/>
                </a:solidFill>
                <a:latin typeface="Arial" pitchFamily="34" charset="0"/>
                <a:ea typeface="Arial" pitchFamily="34" charset="-122"/>
                <a:cs typeface="Arial" pitchFamily="34" charset="-120"/>
              </a:rPr>
              <a:t> del </a:t>
            </a:r>
            <a:r>
              <a:rPr lang="en-US" sz="1400" err="1">
                <a:solidFill>
                  <a:srgbClr val="595959"/>
                </a:solidFill>
                <a:latin typeface="Arial" pitchFamily="34" charset="0"/>
                <a:ea typeface="Arial" pitchFamily="34" charset="-122"/>
                <a:cs typeface="Arial" pitchFamily="34" charset="-120"/>
              </a:rPr>
              <a:t>marco</a:t>
            </a:r>
            <a:r>
              <a:rPr lang="en-US" sz="1400">
                <a:solidFill>
                  <a:srgbClr val="595959"/>
                </a:solidFill>
                <a:latin typeface="Arial" pitchFamily="34" charset="0"/>
                <a:ea typeface="Arial" pitchFamily="34" charset="-122"/>
                <a:cs typeface="Arial" pitchFamily="34" charset="-120"/>
              </a:rPr>
              <a:t> </a:t>
            </a:r>
            <a:r>
              <a:rPr lang="en-US" sz="1400" err="1">
                <a:solidFill>
                  <a:srgbClr val="595959"/>
                </a:solidFill>
                <a:latin typeface="Arial" pitchFamily="34" charset="0"/>
                <a:ea typeface="Arial" pitchFamily="34" charset="-122"/>
                <a:cs typeface="Arial" pitchFamily="34" charset="-120"/>
              </a:rPr>
              <a:t>macroeconómico</a:t>
            </a:r>
            <a:r>
              <a:rPr lang="en-US" sz="1400">
                <a:solidFill>
                  <a:srgbClr val="595959"/>
                </a:solidFill>
                <a:latin typeface="Arial" pitchFamily="34" charset="0"/>
                <a:ea typeface="Arial" pitchFamily="34" charset="-122"/>
                <a:cs typeface="Arial" pitchFamily="34" charset="-120"/>
              </a:rPr>
              <a:t>, </a:t>
            </a:r>
            <a:r>
              <a:rPr lang="en-US" sz="1400" err="1">
                <a:solidFill>
                  <a:srgbClr val="595959"/>
                </a:solidFill>
                <a:latin typeface="Arial" pitchFamily="34" charset="0"/>
                <a:ea typeface="Arial" pitchFamily="34" charset="-122"/>
                <a:cs typeface="Arial" pitchFamily="34" charset="-120"/>
              </a:rPr>
              <a:t>regulatorio</a:t>
            </a:r>
            <a:r>
              <a:rPr lang="en-US" sz="1400">
                <a:solidFill>
                  <a:srgbClr val="595959"/>
                </a:solidFill>
                <a:latin typeface="Arial" pitchFamily="34" charset="0"/>
                <a:ea typeface="Arial" pitchFamily="34" charset="-122"/>
                <a:cs typeface="Arial" pitchFamily="34" charset="-120"/>
              </a:rPr>
              <a:t> y legal, y de las barreras </a:t>
            </a:r>
            <a:r>
              <a:rPr lang="en-US" sz="1400" err="1">
                <a:solidFill>
                  <a:srgbClr val="595959"/>
                </a:solidFill>
                <a:latin typeface="Arial" pitchFamily="34" charset="0"/>
                <a:ea typeface="Arial" pitchFamily="34" charset="-122"/>
                <a:cs typeface="Arial" pitchFamily="34" charset="-120"/>
              </a:rPr>
              <a:t>que</a:t>
            </a:r>
            <a:r>
              <a:rPr lang="en-US" sz="1400">
                <a:solidFill>
                  <a:srgbClr val="595959"/>
                </a:solidFill>
                <a:latin typeface="Arial" pitchFamily="34" charset="0"/>
                <a:ea typeface="Arial" pitchFamily="34" charset="-122"/>
                <a:cs typeface="Arial" pitchFamily="34" charset="-120"/>
              </a:rPr>
              <a:t> </a:t>
            </a:r>
            <a:r>
              <a:rPr lang="en-US" sz="1400" err="1">
                <a:solidFill>
                  <a:srgbClr val="595959"/>
                </a:solidFill>
                <a:latin typeface="Arial" pitchFamily="34" charset="0"/>
                <a:ea typeface="Arial" pitchFamily="34" charset="-122"/>
                <a:cs typeface="Arial" pitchFamily="34" charset="-120"/>
              </a:rPr>
              <a:t>restringen</a:t>
            </a:r>
            <a:r>
              <a:rPr lang="en-US" sz="1400">
                <a:solidFill>
                  <a:srgbClr val="595959"/>
                </a:solidFill>
                <a:latin typeface="Arial" pitchFamily="34" charset="0"/>
                <a:ea typeface="Arial" pitchFamily="34" charset="-122"/>
                <a:cs typeface="Arial" pitchFamily="34" charset="-120"/>
              </a:rPr>
              <a:t> </a:t>
            </a:r>
            <a:r>
              <a:rPr lang="en-US" sz="1400" err="1">
                <a:solidFill>
                  <a:srgbClr val="595959"/>
                </a:solidFill>
                <a:latin typeface="Arial" pitchFamily="34" charset="0"/>
                <a:ea typeface="Arial" pitchFamily="34" charset="-122"/>
                <a:cs typeface="Arial" pitchFamily="34" charset="-120"/>
              </a:rPr>
              <a:t>el</a:t>
            </a:r>
            <a:r>
              <a:rPr lang="en-US" sz="1400">
                <a:solidFill>
                  <a:srgbClr val="595959"/>
                </a:solidFill>
                <a:latin typeface="Arial" pitchFamily="34" charset="0"/>
                <a:ea typeface="Arial" pitchFamily="34" charset="-122"/>
                <a:cs typeface="Arial" pitchFamily="34" charset="-120"/>
              </a:rPr>
              <a:t> </a:t>
            </a:r>
            <a:r>
              <a:rPr lang="en-US" sz="1400" err="1">
                <a:solidFill>
                  <a:srgbClr val="595959"/>
                </a:solidFill>
                <a:latin typeface="Arial" pitchFamily="34" charset="0"/>
                <a:ea typeface="Arial" pitchFamily="34" charset="-122"/>
                <a:cs typeface="Arial" pitchFamily="34" charset="-120"/>
              </a:rPr>
              <a:t>desarrollo</a:t>
            </a:r>
            <a:r>
              <a:rPr lang="en-US" sz="1400">
                <a:solidFill>
                  <a:srgbClr val="595959"/>
                </a:solidFill>
                <a:latin typeface="Arial" pitchFamily="34" charset="0"/>
                <a:ea typeface="Arial" pitchFamily="34" charset="-122"/>
                <a:cs typeface="Arial" pitchFamily="34" charset="-120"/>
              </a:rPr>
              <a:t> </a:t>
            </a:r>
            <a:r>
              <a:rPr lang="en-US" sz="1400" err="1">
                <a:solidFill>
                  <a:srgbClr val="595959"/>
                </a:solidFill>
                <a:latin typeface="Arial" pitchFamily="34" charset="0"/>
                <a:ea typeface="Arial" pitchFamily="34" charset="-122"/>
                <a:cs typeface="Arial" pitchFamily="34" charset="-120"/>
              </a:rPr>
              <a:t>empresarial</a:t>
            </a:r>
            <a:r>
              <a:rPr lang="en-US" sz="1400">
                <a:solidFill>
                  <a:srgbClr val="595959"/>
                </a:solidFill>
                <a:latin typeface="Arial" pitchFamily="34" charset="0"/>
                <a:ea typeface="Arial" pitchFamily="34" charset="-122"/>
                <a:cs typeface="Arial" pitchFamily="34" charset="-120"/>
              </a:rPr>
              <a:t>.</a:t>
            </a:r>
            <a:endParaRPr lang="en-US" sz="1400"/>
          </a:p>
        </p:txBody>
      </p:sp>
      <p:sp>
        <p:nvSpPr>
          <p:cNvPr id="43" name="Shape 39"/>
          <p:cNvSpPr/>
          <p:nvPr/>
        </p:nvSpPr>
        <p:spPr>
          <a:xfrm>
            <a:off x="8290381" y="2231315"/>
            <a:ext cx="3630168" cy="3794760"/>
          </a:xfrm>
          <a:prstGeom prst="rect">
            <a:avLst/>
          </a:prstGeom>
          <a:solidFill>
            <a:srgbClr val="ECECEC"/>
          </a:solidFill>
          <a:ln/>
        </p:spPr>
        <p:txBody>
          <a:bodyPr/>
          <a:lstStyle/>
          <a:p>
            <a:endParaRPr lang="es-UY"/>
          </a:p>
        </p:txBody>
      </p:sp>
      <p:sp>
        <p:nvSpPr>
          <p:cNvPr id="44" name="Shape 40"/>
          <p:cNvSpPr/>
          <p:nvPr/>
        </p:nvSpPr>
        <p:spPr>
          <a:xfrm>
            <a:off x="8656141" y="2551355"/>
            <a:ext cx="960120" cy="960120"/>
          </a:xfrm>
          <a:prstGeom prst="ellipse">
            <a:avLst/>
          </a:prstGeom>
          <a:solidFill>
            <a:srgbClr val="FFFFFF"/>
          </a:solidFill>
          <a:ln w="22225">
            <a:solidFill>
              <a:srgbClr val="D04A02"/>
            </a:solidFill>
            <a:prstDash val="sysDot"/>
          </a:ln>
        </p:spPr>
        <p:txBody>
          <a:bodyPr/>
          <a:lstStyle/>
          <a:p>
            <a:endParaRPr lang="es-UY"/>
          </a:p>
        </p:txBody>
      </p:sp>
      <p:pic>
        <p:nvPicPr>
          <p:cNvPr id="45" name="Image 2" descr="preencoded.png"/>
          <p:cNvPicPr>
            <a:picLocks noChangeAspect="1"/>
          </p:cNvPicPr>
          <p:nvPr/>
        </p:nvPicPr>
        <p:blipFill>
          <a:blip r:embed="rId5"/>
          <a:stretch>
            <a:fillRect/>
          </a:stretch>
        </p:blipFill>
        <p:spPr>
          <a:xfrm>
            <a:off x="8915373" y="2810587"/>
            <a:ext cx="441655" cy="441655"/>
          </a:xfrm>
          <a:prstGeom prst="rect">
            <a:avLst/>
          </a:prstGeom>
        </p:spPr>
      </p:pic>
      <p:sp>
        <p:nvSpPr>
          <p:cNvPr id="46" name="Text 41"/>
          <p:cNvSpPr/>
          <p:nvPr/>
        </p:nvSpPr>
        <p:spPr>
          <a:xfrm>
            <a:off x="8656141" y="3648635"/>
            <a:ext cx="2898648" cy="274320"/>
          </a:xfrm>
          <a:prstGeom prst="rect">
            <a:avLst/>
          </a:prstGeom>
          <a:noFill/>
          <a:ln/>
        </p:spPr>
        <p:txBody>
          <a:bodyPr wrap="square" lIns="0" tIns="0" rIns="0" bIns="0" rtlCol="0" anchor="ctr"/>
          <a:lstStyle/>
          <a:p>
            <a:pPr marL="0" indent="0">
              <a:buNone/>
            </a:pPr>
            <a:r>
              <a:rPr lang="en-US" sz="1100" b="1" kern="0" spc="100">
                <a:solidFill>
                  <a:srgbClr val="D04A02"/>
                </a:solidFill>
                <a:latin typeface="Arial" pitchFamily="34" charset="0"/>
                <a:ea typeface="Arial" pitchFamily="34" charset="-122"/>
                <a:cs typeface="Arial" pitchFamily="34" charset="-120"/>
              </a:rPr>
              <a:t>PILAR 3</a:t>
            </a:r>
            <a:endParaRPr lang="en-US" sz="1100"/>
          </a:p>
        </p:txBody>
      </p:sp>
      <p:sp>
        <p:nvSpPr>
          <p:cNvPr id="47" name="Text 42"/>
          <p:cNvSpPr/>
          <p:nvPr/>
        </p:nvSpPr>
        <p:spPr>
          <a:xfrm>
            <a:off x="8656141" y="3904667"/>
            <a:ext cx="2898648" cy="868680"/>
          </a:xfrm>
          <a:prstGeom prst="rect">
            <a:avLst/>
          </a:prstGeom>
          <a:noFill/>
          <a:ln/>
        </p:spPr>
        <p:txBody>
          <a:bodyPr wrap="square" lIns="0" tIns="0" rIns="0" bIns="0" rtlCol="0" anchor="t"/>
          <a:lstStyle/>
          <a:p>
            <a:pPr marL="0" indent="0">
              <a:lnSpc>
                <a:spcPct val="100000"/>
              </a:lnSpc>
              <a:buNone/>
            </a:pPr>
            <a:r>
              <a:rPr lang="en-US" sz="1700" b="1">
                <a:solidFill>
                  <a:srgbClr val="262626"/>
                </a:solidFill>
                <a:latin typeface="Arial" pitchFamily="34" charset="0"/>
                <a:ea typeface="Arial" pitchFamily="34" charset="-122"/>
                <a:cs typeface="Arial" pitchFamily="34" charset="-120"/>
              </a:rPr>
              <a:t>Consulta multi-actoral</a:t>
            </a:r>
            <a:endParaRPr lang="en-US" sz="1700"/>
          </a:p>
        </p:txBody>
      </p:sp>
      <p:sp>
        <p:nvSpPr>
          <p:cNvPr id="48" name="Text 43"/>
          <p:cNvSpPr/>
          <p:nvPr/>
        </p:nvSpPr>
        <p:spPr>
          <a:xfrm>
            <a:off x="8656141" y="4791635"/>
            <a:ext cx="2898648" cy="1143000"/>
          </a:xfrm>
          <a:prstGeom prst="rect">
            <a:avLst/>
          </a:prstGeom>
          <a:noFill/>
          <a:ln/>
        </p:spPr>
        <p:txBody>
          <a:bodyPr wrap="square" lIns="0" tIns="0" rIns="0" bIns="0" rtlCol="0" anchor="t"/>
          <a:lstStyle/>
          <a:p>
            <a:pPr marL="0" indent="0">
              <a:lnSpc>
                <a:spcPct val="112000"/>
              </a:lnSpc>
              <a:buNone/>
            </a:pPr>
            <a:r>
              <a:rPr lang="en-US" sz="1400" err="1">
                <a:solidFill>
                  <a:srgbClr val="595959"/>
                </a:solidFill>
                <a:latin typeface="Arial" pitchFamily="34" charset="0"/>
                <a:ea typeface="Arial" pitchFamily="34" charset="-122"/>
                <a:cs typeface="Arial" pitchFamily="34" charset="-120"/>
              </a:rPr>
              <a:t>Entrevistas</a:t>
            </a:r>
            <a:r>
              <a:rPr lang="en-US" sz="1400">
                <a:solidFill>
                  <a:srgbClr val="595959"/>
                </a:solidFill>
                <a:latin typeface="Arial" pitchFamily="34" charset="0"/>
                <a:ea typeface="Arial" pitchFamily="34" charset="-122"/>
                <a:cs typeface="Arial" pitchFamily="34" charset="-120"/>
              </a:rPr>
              <a:t> </a:t>
            </a:r>
            <a:r>
              <a:rPr lang="en-US" sz="1400" err="1">
                <a:solidFill>
                  <a:srgbClr val="595959"/>
                </a:solidFill>
                <a:latin typeface="Arial" pitchFamily="34" charset="0"/>
                <a:ea typeface="Arial" pitchFamily="34" charset="-122"/>
                <a:cs typeface="Arial" pitchFamily="34" charset="-120"/>
              </a:rPr>
              <a:t>estructuradas</a:t>
            </a:r>
            <a:r>
              <a:rPr lang="en-US" sz="1400">
                <a:solidFill>
                  <a:srgbClr val="595959"/>
                </a:solidFill>
                <a:latin typeface="Arial" pitchFamily="34" charset="0"/>
                <a:ea typeface="Arial" pitchFamily="34" charset="-122"/>
                <a:cs typeface="Arial" pitchFamily="34" charset="-120"/>
              </a:rPr>
              <a:t> con </a:t>
            </a:r>
            <a:r>
              <a:rPr lang="en-US" sz="1400" err="1">
                <a:solidFill>
                  <a:srgbClr val="595959"/>
                </a:solidFill>
                <a:latin typeface="Arial" pitchFamily="34" charset="0"/>
                <a:ea typeface="Arial" pitchFamily="34" charset="-122"/>
                <a:cs typeface="Arial" pitchFamily="34" charset="-120"/>
              </a:rPr>
              <a:t>los</a:t>
            </a:r>
            <a:r>
              <a:rPr lang="en-US" sz="1400">
                <a:solidFill>
                  <a:srgbClr val="595959"/>
                </a:solidFill>
                <a:latin typeface="Arial" pitchFamily="34" charset="0"/>
                <a:ea typeface="Arial" pitchFamily="34" charset="-122"/>
                <a:cs typeface="Arial" pitchFamily="34" charset="-120"/>
              </a:rPr>
              <a:t> cuatro </a:t>
            </a:r>
            <a:r>
              <a:rPr lang="en-US" sz="1400" err="1">
                <a:solidFill>
                  <a:srgbClr val="595959"/>
                </a:solidFill>
                <a:latin typeface="Arial" pitchFamily="34" charset="0"/>
                <a:ea typeface="Arial" pitchFamily="34" charset="-122"/>
                <a:cs typeface="Arial" pitchFamily="34" charset="-120"/>
              </a:rPr>
              <a:t>pilares</a:t>
            </a:r>
            <a:r>
              <a:rPr lang="en-US" sz="1400">
                <a:solidFill>
                  <a:srgbClr val="595959"/>
                </a:solidFill>
                <a:latin typeface="Arial" pitchFamily="34" charset="0"/>
                <a:ea typeface="Arial" pitchFamily="34" charset="-122"/>
                <a:cs typeface="Arial" pitchFamily="34" charset="-120"/>
              </a:rPr>
              <a:t> del </a:t>
            </a:r>
            <a:r>
              <a:rPr lang="en-US" sz="1400" err="1">
                <a:solidFill>
                  <a:srgbClr val="595959"/>
                </a:solidFill>
                <a:latin typeface="Arial" pitchFamily="34" charset="0"/>
                <a:ea typeface="Arial" pitchFamily="34" charset="-122"/>
                <a:cs typeface="Arial" pitchFamily="34" charset="-120"/>
              </a:rPr>
              <a:t>diálogo</a:t>
            </a:r>
            <a:r>
              <a:rPr lang="en-US" sz="1400">
                <a:solidFill>
                  <a:srgbClr val="595959"/>
                </a:solidFill>
                <a:latin typeface="Arial" pitchFamily="34" charset="0"/>
                <a:ea typeface="Arial" pitchFamily="34" charset="-122"/>
                <a:cs typeface="Arial" pitchFamily="34" charset="-120"/>
              </a:rPr>
              <a:t>, para </a:t>
            </a:r>
            <a:r>
              <a:rPr lang="en-US" sz="1400" err="1">
                <a:solidFill>
                  <a:srgbClr val="595959"/>
                </a:solidFill>
                <a:latin typeface="Arial" pitchFamily="34" charset="0"/>
                <a:ea typeface="Arial" pitchFamily="34" charset="-122"/>
                <a:cs typeface="Arial" pitchFamily="34" charset="-120"/>
              </a:rPr>
              <a:t>captar</a:t>
            </a:r>
            <a:r>
              <a:rPr lang="en-US" sz="1400">
                <a:solidFill>
                  <a:srgbClr val="595959"/>
                </a:solidFill>
                <a:latin typeface="Arial" pitchFamily="34" charset="0"/>
                <a:ea typeface="Arial" pitchFamily="34" charset="-122"/>
                <a:cs typeface="Arial" pitchFamily="34" charset="-120"/>
              </a:rPr>
              <a:t> lo </a:t>
            </a:r>
            <a:r>
              <a:rPr lang="en-US" sz="1400" err="1">
                <a:solidFill>
                  <a:srgbClr val="595959"/>
                </a:solidFill>
                <a:latin typeface="Arial" pitchFamily="34" charset="0"/>
                <a:ea typeface="Arial" pitchFamily="34" charset="-122"/>
                <a:cs typeface="Arial" pitchFamily="34" charset="-120"/>
              </a:rPr>
              <a:t>que</a:t>
            </a:r>
            <a:r>
              <a:rPr lang="en-US" sz="1400">
                <a:solidFill>
                  <a:srgbClr val="595959"/>
                </a:solidFill>
                <a:latin typeface="Arial" pitchFamily="34" charset="0"/>
                <a:ea typeface="Arial" pitchFamily="34" charset="-122"/>
                <a:cs typeface="Arial" pitchFamily="34" charset="-120"/>
              </a:rPr>
              <a:t> </a:t>
            </a:r>
            <a:r>
              <a:rPr lang="en-US" sz="1400" err="1">
                <a:solidFill>
                  <a:srgbClr val="595959"/>
                </a:solidFill>
                <a:latin typeface="Arial" pitchFamily="34" charset="0"/>
                <a:ea typeface="Arial" pitchFamily="34" charset="-122"/>
                <a:cs typeface="Arial" pitchFamily="34" charset="-120"/>
              </a:rPr>
              <a:t>los</a:t>
            </a:r>
            <a:r>
              <a:rPr lang="en-US" sz="1400">
                <a:solidFill>
                  <a:srgbClr val="595959"/>
                </a:solidFill>
                <a:latin typeface="Arial" pitchFamily="34" charset="0"/>
                <a:ea typeface="Arial" pitchFamily="34" charset="-122"/>
                <a:cs typeface="Arial" pitchFamily="34" charset="-120"/>
              </a:rPr>
              <a:t> </a:t>
            </a:r>
            <a:r>
              <a:rPr lang="en-US" sz="1400" err="1">
                <a:solidFill>
                  <a:srgbClr val="595959"/>
                </a:solidFill>
                <a:latin typeface="Arial" pitchFamily="34" charset="0"/>
                <a:ea typeface="Arial" pitchFamily="34" charset="-122"/>
                <a:cs typeface="Arial" pitchFamily="34" charset="-120"/>
              </a:rPr>
              <a:t>datos</a:t>
            </a:r>
            <a:r>
              <a:rPr lang="en-US" sz="1400">
                <a:solidFill>
                  <a:srgbClr val="595959"/>
                </a:solidFill>
                <a:latin typeface="Arial" pitchFamily="34" charset="0"/>
                <a:ea typeface="Arial" pitchFamily="34" charset="-122"/>
                <a:cs typeface="Arial" pitchFamily="34" charset="-120"/>
              </a:rPr>
              <a:t> no </a:t>
            </a:r>
            <a:r>
              <a:rPr lang="en-US" sz="1400" err="1">
                <a:solidFill>
                  <a:srgbClr val="595959"/>
                </a:solidFill>
                <a:latin typeface="Arial" pitchFamily="34" charset="0"/>
                <a:ea typeface="Arial" pitchFamily="34" charset="-122"/>
                <a:cs typeface="Arial" pitchFamily="34" charset="-120"/>
              </a:rPr>
              <a:t>muestran</a:t>
            </a:r>
            <a:r>
              <a:rPr lang="en-US" sz="1400">
                <a:solidFill>
                  <a:srgbClr val="595959"/>
                </a:solidFill>
                <a:latin typeface="Arial" pitchFamily="34" charset="0"/>
                <a:ea typeface="Arial" pitchFamily="34" charset="-122"/>
                <a:cs typeface="Arial" pitchFamily="34" charset="-120"/>
              </a:rPr>
              <a:t> y </a:t>
            </a:r>
            <a:r>
              <a:rPr lang="en-US" sz="1400" err="1">
                <a:solidFill>
                  <a:srgbClr val="595959"/>
                </a:solidFill>
                <a:latin typeface="Arial" pitchFamily="34" charset="0"/>
                <a:ea typeface="Arial" pitchFamily="34" charset="-122"/>
                <a:cs typeface="Arial" pitchFamily="34" charset="-120"/>
              </a:rPr>
              <a:t>validar</a:t>
            </a:r>
            <a:r>
              <a:rPr lang="en-US" sz="1400">
                <a:solidFill>
                  <a:srgbClr val="595959"/>
                </a:solidFill>
                <a:latin typeface="Arial" pitchFamily="34" charset="0"/>
                <a:ea typeface="Arial" pitchFamily="34" charset="-122"/>
                <a:cs typeface="Arial" pitchFamily="34" charset="-120"/>
              </a:rPr>
              <a:t> </a:t>
            </a:r>
            <a:r>
              <a:rPr lang="en-US" sz="1400" err="1">
                <a:solidFill>
                  <a:srgbClr val="595959"/>
                </a:solidFill>
                <a:latin typeface="Arial" pitchFamily="34" charset="0"/>
                <a:ea typeface="Arial" pitchFamily="34" charset="-122"/>
                <a:cs typeface="Arial" pitchFamily="34" charset="-120"/>
              </a:rPr>
              <a:t>socialmente</a:t>
            </a:r>
            <a:r>
              <a:rPr lang="en-US" sz="1400">
                <a:solidFill>
                  <a:srgbClr val="595959"/>
                </a:solidFill>
                <a:latin typeface="Arial" pitchFamily="34" charset="0"/>
                <a:ea typeface="Arial" pitchFamily="34" charset="-122"/>
                <a:cs typeface="Arial" pitchFamily="34" charset="-120"/>
              </a:rPr>
              <a:t> </a:t>
            </a:r>
            <a:r>
              <a:rPr lang="en-US" sz="1400" err="1">
                <a:solidFill>
                  <a:srgbClr val="595959"/>
                </a:solidFill>
                <a:latin typeface="Arial" pitchFamily="34" charset="0"/>
                <a:ea typeface="Arial" pitchFamily="34" charset="-122"/>
                <a:cs typeface="Arial" pitchFamily="34" charset="-120"/>
              </a:rPr>
              <a:t>el</a:t>
            </a:r>
            <a:r>
              <a:rPr lang="en-US" sz="1400">
                <a:solidFill>
                  <a:srgbClr val="595959"/>
                </a:solidFill>
                <a:latin typeface="Arial" pitchFamily="34" charset="0"/>
                <a:ea typeface="Arial" pitchFamily="34" charset="-122"/>
                <a:cs typeface="Arial" pitchFamily="34" charset="-120"/>
              </a:rPr>
              <a:t> </a:t>
            </a:r>
            <a:r>
              <a:rPr lang="en-US" sz="1400" err="1">
                <a:solidFill>
                  <a:srgbClr val="595959"/>
                </a:solidFill>
                <a:latin typeface="Arial" pitchFamily="34" charset="0"/>
                <a:ea typeface="Arial" pitchFamily="34" charset="-122"/>
                <a:cs typeface="Arial" pitchFamily="34" charset="-120"/>
              </a:rPr>
              <a:t>diagnóstico</a:t>
            </a:r>
            <a:r>
              <a:rPr lang="en-US" sz="1400">
                <a:solidFill>
                  <a:srgbClr val="595959"/>
                </a:solidFill>
                <a:latin typeface="Arial" pitchFamily="34" charset="0"/>
                <a:ea typeface="Arial" pitchFamily="34" charset="-122"/>
                <a:cs typeface="Arial" pitchFamily="34" charset="-120"/>
              </a:rPr>
              <a:t>.</a:t>
            </a:r>
            <a:endParaRPr lang="en-US" sz="1400"/>
          </a:p>
        </p:txBody>
      </p:sp>
      <p:sp>
        <p:nvSpPr>
          <p:cNvPr id="49" name="Text 44"/>
          <p:cNvSpPr/>
          <p:nvPr/>
        </p:nvSpPr>
        <p:spPr>
          <a:xfrm>
            <a:off x="457200" y="6473952"/>
            <a:ext cx="1828800" cy="274320"/>
          </a:xfrm>
          <a:prstGeom prst="rect">
            <a:avLst/>
          </a:prstGeom>
          <a:noFill/>
          <a:ln/>
        </p:spPr>
        <p:txBody>
          <a:bodyPr wrap="square" lIns="0" tIns="0" rIns="0" bIns="0" rtlCol="0" anchor="ctr"/>
          <a:lstStyle/>
          <a:p>
            <a:pPr marL="0" indent="0">
              <a:buNone/>
            </a:pPr>
            <a:r>
              <a:rPr lang="en-US" sz="1000">
                <a:solidFill>
                  <a:srgbClr val="7F7F7F"/>
                </a:solidFill>
                <a:latin typeface="Arial" pitchFamily="34" charset="0"/>
                <a:ea typeface="Arial" pitchFamily="34" charset="-122"/>
                <a:cs typeface="Arial" pitchFamily="34" charset="-120"/>
              </a:rPr>
              <a:t>PwC</a:t>
            </a:r>
            <a:endParaRPr lang="en-US" sz="1000"/>
          </a:p>
        </p:txBody>
      </p:sp>
      <p:sp>
        <p:nvSpPr>
          <p:cNvPr id="50" name="Text 45"/>
          <p:cNvSpPr/>
          <p:nvPr/>
        </p:nvSpPr>
        <p:spPr>
          <a:xfrm>
            <a:off x="11277295" y="6473952"/>
            <a:ext cx="411480" cy="274320"/>
          </a:xfrm>
          <a:prstGeom prst="rect">
            <a:avLst/>
          </a:prstGeom>
          <a:noFill/>
          <a:ln/>
        </p:spPr>
        <p:txBody>
          <a:bodyPr wrap="square" lIns="0" tIns="0" rIns="0" bIns="0" rtlCol="0" anchor="ctr"/>
          <a:lstStyle/>
          <a:p>
            <a:pPr marL="0" indent="0" algn="r">
              <a:buNone/>
            </a:pPr>
            <a:r>
              <a:rPr lang="en-US" sz="1000">
                <a:solidFill>
                  <a:srgbClr val="7F7F7F"/>
                </a:solidFill>
                <a:latin typeface="Arial" pitchFamily="34" charset="0"/>
                <a:ea typeface="Arial" pitchFamily="34" charset="-122"/>
                <a:cs typeface="Arial" pitchFamily="34" charset="-120"/>
              </a:rPr>
              <a:t>3</a:t>
            </a:r>
            <a:endParaRPr lang="en-US" sz="10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4">
    <p:bg>
      <p:bgPr>
        <a:solidFill>
          <a:srgbClr val="FFFFFF"/>
        </a:solidFill>
        <a:effectLst/>
      </p:bgPr>
    </p:bg>
    <p:spTree>
      <p:nvGrpSpPr>
        <p:cNvPr id="1" name=""/>
        <p:cNvGrpSpPr/>
        <p:nvPr/>
      </p:nvGrpSpPr>
      <p:grpSpPr>
        <a:xfrm>
          <a:off x="0" y="0"/>
          <a:ext cx="0" cy="0"/>
          <a:chOff x="0" y="0"/>
          <a:chExt cx="0" cy="0"/>
        </a:xfrm>
      </p:grpSpPr>
      <p:sp>
        <p:nvSpPr>
          <p:cNvPr id="3" name="Text 1"/>
          <p:cNvSpPr/>
          <p:nvPr/>
        </p:nvSpPr>
        <p:spPr>
          <a:xfrm>
            <a:off x="502920" y="146304"/>
            <a:ext cx="7680960" cy="822960"/>
          </a:xfrm>
          <a:prstGeom prst="rect">
            <a:avLst/>
          </a:prstGeom>
          <a:noFill/>
          <a:ln/>
        </p:spPr>
        <p:txBody>
          <a:bodyPr wrap="square" lIns="0" tIns="0" rIns="0" bIns="0" rtlCol="0" anchor="ctr"/>
          <a:lstStyle/>
          <a:p>
            <a:pPr marL="0" indent="0">
              <a:lnSpc>
                <a:spcPct val="98000"/>
              </a:lnSpc>
              <a:buNone/>
            </a:pPr>
            <a:r>
              <a:rPr lang="en-US" sz="2700">
                <a:solidFill>
                  <a:srgbClr val="262626"/>
                </a:solidFill>
                <a:latin typeface="Georgia" pitchFamily="34" charset="0"/>
                <a:ea typeface="Georgia" pitchFamily="34" charset="-122"/>
                <a:cs typeface="Georgia" pitchFamily="34" charset="-120"/>
              </a:rPr>
              <a:t>Diagnóstico: ¿Dónde está Uruguay?</a:t>
            </a:r>
            <a:endParaRPr lang="en-US" sz="2700"/>
          </a:p>
        </p:txBody>
      </p:sp>
      <p:sp>
        <p:nvSpPr>
          <p:cNvPr id="28" name="Shape 26"/>
          <p:cNvSpPr/>
          <p:nvPr/>
        </p:nvSpPr>
        <p:spPr>
          <a:xfrm>
            <a:off x="0" y="1097280"/>
            <a:ext cx="12191695" cy="64008"/>
          </a:xfrm>
          <a:prstGeom prst="rect">
            <a:avLst/>
          </a:prstGeom>
          <a:solidFill>
            <a:srgbClr val="D04A02"/>
          </a:solidFill>
          <a:ln/>
        </p:spPr>
        <p:txBody>
          <a:bodyPr/>
          <a:lstStyle/>
          <a:p>
            <a:endParaRPr lang="es-UY"/>
          </a:p>
        </p:txBody>
      </p:sp>
      <p:sp>
        <p:nvSpPr>
          <p:cNvPr id="29" name="Shape 27"/>
          <p:cNvSpPr/>
          <p:nvPr/>
        </p:nvSpPr>
        <p:spPr>
          <a:xfrm>
            <a:off x="548640" y="1371600"/>
            <a:ext cx="4297680" cy="475488"/>
          </a:xfrm>
          <a:prstGeom prst="homePlate">
            <a:avLst/>
          </a:prstGeom>
          <a:solidFill>
            <a:schemeClr val="tx2"/>
          </a:solidFill>
          <a:ln/>
        </p:spPr>
        <p:txBody>
          <a:bodyPr/>
          <a:lstStyle/>
          <a:p>
            <a:endParaRPr lang="es-UY"/>
          </a:p>
        </p:txBody>
      </p:sp>
      <p:sp>
        <p:nvSpPr>
          <p:cNvPr id="30" name="Text 28"/>
          <p:cNvSpPr/>
          <p:nvPr/>
        </p:nvSpPr>
        <p:spPr>
          <a:xfrm>
            <a:off x="667512" y="1371600"/>
            <a:ext cx="3794760" cy="475488"/>
          </a:xfrm>
          <a:prstGeom prst="rect">
            <a:avLst/>
          </a:prstGeom>
          <a:noFill/>
          <a:ln/>
        </p:spPr>
        <p:txBody>
          <a:bodyPr wrap="square" lIns="0" tIns="0" rIns="0" bIns="0" rtlCol="0" anchor="ctr"/>
          <a:lstStyle/>
          <a:p>
            <a:pPr marL="0" indent="0">
              <a:buNone/>
            </a:pPr>
            <a:r>
              <a:rPr lang="en-US" sz="1500" b="1">
                <a:solidFill>
                  <a:srgbClr val="FFFFFF"/>
                </a:solidFill>
                <a:latin typeface="Arial" pitchFamily="34" charset="0"/>
                <a:ea typeface="Arial" pitchFamily="34" charset="-122"/>
                <a:cs typeface="Arial" pitchFamily="34" charset="-120"/>
              </a:rPr>
              <a:t>➔  </a:t>
            </a:r>
            <a:r>
              <a:rPr lang="en-US" sz="1500" b="1" err="1">
                <a:solidFill>
                  <a:srgbClr val="FFFFFF"/>
                </a:solidFill>
                <a:latin typeface="Arial" pitchFamily="34" charset="0"/>
                <a:ea typeface="Arial" pitchFamily="34" charset="-122"/>
                <a:cs typeface="Arial" pitchFamily="34" charset="-120"/>
              </a:rPr>
              <a:t>Complejidad</a:t>
            </a:r>
            <a:r>
              <a:rPr lang="en-US" sz="1500" b="1">
                <a:solidFill>
                  <a:srgbClr val="FFFFFF"/>
                </a:solidFill>
                <a:latin typeface="Arial" pitchFamily="34" charset="0"/>
                <a:ea typeface="Arial" pitchFamily="34" charset="-122"/>
                <a:cs typeface="Arial" pitchFamily="34" charset="-120"/>
              </a:rPr>
              <a:t> </a:t>
            </a:r>
            <a:r>
              <a:rPr lang="en-US" sz="1500" b="1" err="1">
                <a:solidFill>
                  <a:srgbClr val="FFFFFF"/>
                </a:solidFill>
                <a:latin typeface="Arial" pitchFamily="34" charset="0"/>
                <a:ea typeface="Arial" pitchFamily="34" charset="-122"/>
                <a:cs typeface="Arial" pitchFamily="34" charset="-120"/>
              </a:rPr>
              <a:t>económica</a:t>
            </a:r>
            <a:endParaRPr lang="en-US" sz="1500"/>
          </a:p>
        </p:txBody>
      </p:sp>
      <p:sp>
        <p:nvSpPr>
          <p:cNvPr id="31" name="Shape 29"/>
          <p:cNvSpPr/>
          <p:nvPr/>
        </p:nvSpPr>
        <p:spPr>
          <a:xfrm>
            <a:off x="502920" y="2148840"/>
            <a:ext cx="3886200" cy="1371600"/>
          </a:xfrm>
          <a:prstGeom prst="rect">
            <a:avLst/>
          </a:prstGeom>
          <a:solidFill>
            <a:schemeClr val="tx1">
              <a:lumMod val="50000"/>
              <a:lumOff val="50000"/>
            </a:schemeClr>
          </a:solidFill>
          <a:ln/>
        </p:spPr>
        <p:txBody>
          <a:bodyPr/>
          <a:lstStyle/>
          <a:p>
            <a:endParaRPr lang="es-UY"/>
          </a:p>
        </p:txBody>
      </p:sp>
      <p:sp>
        <p:nvSpPr>
          <p:cNvPr id="32" name="Text 30"/>
          <p:cNvSpPr/>
          <p:nvPr/>
        </p:nvSpPr>
        <p:spPr>
          <a:xfrm>
            <a:off x="777240" y="2258568"/>
            <a:ext cx="3383280" cy="777240"/>
          </a:xfrm>
          <a:prstGeom prst="rect">
            <a:avLst/>
          </a:prstGeom>
          <a:noFill/>
          <a:ln/>
        </p:spPr>
        <p:txBody>
          <a:bodyPr wrap="square" lIns="0" tIns="0" rIns="0" bIns="0" rtlCol="0" anchor="ctr"/>
          <a:lstStyle/>
          <a:p>
            <a:pPr marL="0" indent="0">
              <a:buNone/>
            </a:pPr>
            <a:r>
              <a:rPr lang="en-US" sz="4200" b="1">
                <a:solidFill>
                  <a:schemeClr val="bg1"/>
                </a:solidFill>
                <a:latin typeface="Georgia" pitchFamily="34" charset="0"/>
                <a:ea typeface="Georgia" pitchFamily="34" charset="-122"/>
                <a:cs typeface="Georgia" pitchFamily="34" charset="-120"/>
              </a:rPr>
              <a:t>Puesto 74</a:t>
            </a:r>
            <a:endParaRPr lang="en-US" sz="4200">
              <a:solidFill>
                <a:schemeClr val="bg1"/>
              </a:solidFill>
            </a:endParaRPr>
          </a:p>
        </p:txBody>
      </p:sp>
      <p:sp>
        <p:nvSpPr>
          <p:cNvPr id="33" name="Text 31"/>
          <p:cNvSpPr/>
          <p:nvPr/>
        </p:nvSpPr>
        <p:spPr>
          <a:xfrm>
            <a:off x="795528" y="2990088"/>
            <a:ext cx="3383280" cy="457200"/>
          </a:xfrm>
          <a:prstGeom prst="rect">
            <a:avLst/>
          </a:prstGeom>
          <a:noFill/>
          <a:ln/>
        </p:spPr>
        <p:txBody>
          <a:bodyPr wrap="square" lIns="0" tIns="0" rIns="0" bIns="0" rtlCol="0" anchor="t"/>
          <a:lstStyle/>
          <a:p>
            <a:pPr marL="0" indent="0">
              <a:lnSpc>
                <a:spcPct val="95000"/>
              </a:lnSpc>
              <a:buNone/>
            </a:pPr>
            <a:r>
              <a:rPr lang="en-US" sz="1400" b="1">
                <a:solidFill>
                  <a:srgbClr val="FFFFFF"/>
                </a:solidFill>
                <a:latin typeface="Arial" pitchFamily="34" charset="0"/>
                <a:ea typeface="Arial" pitchFamily="34" charset="-122"/>
                <a:cs typeface="Arial" pitchFamily="34" charset="-120"/>
              </a:rPr>
              <a:t>en el ranking global de complejidad económica</a:t>
            </a:r>
            <a:endParaRPr lang="en-US" sz="1400"/>
          </a:p>
        </p:txBody>
      </p:sp>
      <p:sp>
        <p:nvSpPr>
          <p:cNvPr id="34" name="Shape 32"/>
          <p:cNvSpPr/>
          <p:nvPr/>
        </p:nvSpPr>
        <p:spPr>
          <a:xfrm>
            <a:off x="502920" y="3657600"/>
            <a:ext cx="3886200" cy="1371600"/>
          </a:xfrm>
          <a:prstGeom prst="rect">
            <a:avLst/>
          </a:prstGeom>
          <a:solidFill>
            <a:schemeClr val="tx1">
              <a:lumMod val="50000"/>
              <a:lumOff val="50000"/>
            </a:schemeClr>
          </a:solidFill>
          <a:ln/>
        </p:spPr>
        <p:txBody>
          <a:bodyPr/>
          <a:lstStyle/>
          <a:p>
            <a:endParaRPr lang="es-UY"/>
          </a:p>
        </p:txBody>
      </p:sp>
      <p:sp>
        <p:nvSpPr>
          <p:cNvPr id="35" name="Text 33"/>
          <p:cNvSpPr/>
          <p:nvPr/>
        </p:nvSpPr>
        <p:spPr>
          <a:xfrm>
            <a:off x="777240" y="3767328"/>
            <a:ext cx="3383280" cy="777240"/>
          </a:xfrm>
          <a:prstGeom prst="rect">
            <a:avLst/>
          </a:prstGeom>
          <a:noFill/>
          <a:ln/>
        </p:spPr>
        <p:txBody>
          <a:bodyPr wrap="square" lIns="0" tIns="0" rIns="0" bIns="0" rtlCol="0" anchor="ctr"/>
          <a:lstStyle/>
          <a:p>
            <a:pPr marL="0" indent="0">
              <a:buNone/>
            </a:pPr>
            <a:r>
              <a:rPr lang="en-US" sz="4200" b="1">
                <a:solidFill>
                  <a:schemeClr val="bg1"/>
                </a:solidFill>
                <a:latin typeface="Georgia" pitchFamily="34" charset="0"/>
                <a:ea typeface="Georgia" pitchFamily="34" charset="-122"/>
                <a:cs typeface="Georgia" pitchFamily="34" charset="-120"/>
              </a:rPr>
              <a:t>−22</a:t>
            </a:r>
            <a:endParaRPr lang="en-US" sz="4200">
              <a:solidFill>
                <a:schemeClr val="bg1"/>
              </a:solidFill>
            </a:endParaRPr>
          </a:p>
        </p:txBody>
      </p:sp>
      <p:sp>
        <p:nvSpPr>
          <p:cNvPr id="36" name="Text 34"/>
          <p:cNvSpPr/>
          <p:nvPr/>
        </p:nvSpPr>
        <p:spPr>
          <a:xfrm>
            <a:off x="795528" y="4498848"/>
            <a:ext cx="3383280" cy="457200"/>
          </a:xfrm>
          <a:prstGeom prst="rect">
            <a:avLst/>
          </a:prstGeom>
          <a:noFill/>
          <a:ln/>
        </p:spPr>
        <p:txBody>
          <a:bodyPr wrap="square" lIns="0" tIns="0" rIns="0" bIns="0" rtlCol="0" anchor="t"/>
          <a:lstStyle/>
          <a:p>
            <a:pPr marL="0" indent="0">
              <a:lnSpc>
                <a:spcPct val="95000"/>
              </a:lnSpc>
              <a:buNone/>
            </a:pPr>
            <a:r>
              <a:rPr lang="en-US" sz="1400" b="1" err="1">
                <a:solidFill>
                  <a:srgbClr val="FFFFFF"/>
                </a:solidFill>
                <a:latin typeface="Arial"/>
                <a:ea typeface="Arial" pitchFamily="34" charset="-122"/>
                <a:cs typeface="Arial"/>
              </a:rPr>
              <a:t>posiciones</a:t>
            </a:r>
            <a:r>
              <a:rPr lang="en-US" sz="1400" b="1">
                <a:solidFill>
                  <a:srgbClr val="FFFFFF"/>
                </a:solidFill>
                <a:latin typeface="Arial"/>
                <a:ea typeface="Arial" pitchFamily="34" charset="-122"/>
                <a:cs typeface="Arial"/>
              </a:rPr>
              <a:t> </a:t>
            </a:r>
            <a:r>
              <a:rPr lang="en-US" sz="1400" b="1" err="1">
                <a:solidFill>
                  <a:srgbClr val="FFFFFF"/>
                </a:solidFill>
                <a:latin typeface="Arial"/>
                <a:ea typeface="Arial" pitchFamily="34" charset="-122"/>
                <a:cs typeface="Arial"/>
              </a:rPr>
              <a:t>perdidas</a:t>
            </a:r>
            <a:r>
              <a:rPr lang="en-US" sz="1400" b="1">
                <a:solidFill>
                  <a:srgbClr val="FFFFFF"/>
                </a:solidFill>
                <a:latin typeface="Arial"/>
                <a:ea typeface="Arial" pitchFamily="34" charset="-122"/>
                <a:cs typeface="Arial"/>
              </a:rPr>
              <a:t> </a:t>
            </a:r>
            <a:r>
              <a:rPr lang="en-US" sz="1400" b="1" err="1">
                <a:solidFill>
                  <a:srgbClr val="FFFFFF"/>
                </a:solidFill>
                <a:latin typeface="Arial"/>
                <a:ea typeface="Arial" pitchFamily="34" charset="-122"/>
                <a:cs typeface="Arial"/>
              </a:rPr>
              <a:t>desde</a:t>
            </a:r>
            <a:r>
              <a:rPr lang="en-US" sz="1400" b="1">
                <a:solidFill>
                  <a:srgbClr val="FFFFFF"/>
                </a:solidFill>
                <a:latin typeface="Arial"/>
                <a:ea typeface="Arial" pitchFamily="34" charset="-122"/>
                <a:cs typeface="Arial"/>
              </a:rPr>
              <a:t> 1995 (</a:t>
            </a:r>
            <a:r>
              <a:rPr lang="en-US" sz="1400" b="1" err="1">
                <a:solidFill>
                  <a:srgbClr val="FFFFFF"/>
                </a:solidFill>
                <a:latin typeface="Arial"/>
                <a:ea typeface="Arial" pitchFamily="34" charset="-122"/>
                <a:cs typeface="Arial"/>
              </a:rPr>
              <a:t>desde</a:t>
            </a:r>
            <a:r>
              <a:rPr lang="en-US" sz="1400" b="1">
                <a:solidFill>
                  <a:srgbClr val="FFFFFF"/>
                </a:solidFill>
                <a:latin typeface="Arial"/>
                <a:ea typeface="Arial" pitchFamily="34" charset="-122"/>
                <a:cs typeface="Arial"/>
              </a:rPr>
              <a:t> el </a:t>
            </a:r>
            <a:r>
              <a:rPr lang="en-US" sz="1400" b="1" err="1">
                <a:solidFill>
                  <a:srgbClr val="FFFFFF"/>
                </a:solidFill>
                <a:latin typeface="Arial"/>
                <a:ea typeface="Arial" pitchFamily="34" charset="-122"/>
                <a:cs typeface="Arial"/>
              </a:rPr>
              <a:t>puesto</a:t>
            </a:r>
            <a:r>
              <a:rPr lang="en-US" sz="1400" b="1">
                <a:solidFill>
                  <a:srgbClr val="FFFFFF"/>
                </a:solidFill>
                <a:latin typeface="Arial"/>
                <a:ea typeface="Arial" pitchFamily="34" charset="-122"/>
                <a:cs typeface="Arial"/>
              </a:rPr>
              <a:t> </a:t>
            </a:r>
            <a:r>
              <a:rPr lang="en-US" sz="2200" b="1">
                <a:solidFill>
                  <a:srgbClr val="FFFFFF"/>
                </a:solidFill>
                <a:latin typeface="Arial"/>
                <a:ea typeface="Arial" pitchFamily="34" charset="-122"/>
                <a:cs typeface="Arial"/>
              </a:rPr>
              <a:t>52)</a:t>
            </a:r>
            <a:endParaRPr lang="en-US" sz="2200">
              <a:latin typeface="Arial"/>
              <a:cs typeface="Arial"/>
            </a:endParaRPr>
          </a:p>
        </p:txBody>
      </p:sp>
      <p:sp>
        <p:nvSpPr>
          <p:cNvPr id="37" name="Text 35"/>
          <p:cNvSpPr/>
          <p:nvPr/>
        </p:nvSpPr>
        <p:spPr>
          <a:xfrm>
            <a:off x="548640" y="5166360"/>
            <a:ext cx="3840480" cy="1005840"/>
          </a:xfrm>
          <a:prstGeom prst="rect">
            <a:avLst/>
          </a:prstGeom>
          <a:noFill/>
          <a:ln/>
        </p:spPr>
        <p:txBody>
          <a:bodyPr wrap="square" lIns="0" tIns="0" rIns="0" bIns="0" rtlCol="0" anchor="t"/>
          <a:lstStyle/>
          <a:p>
            <a:pPr marL="0" indent="0">
              <a:lnSpc>
                <a:spcPct val="112000"/>
              </a:lnSpc>
              <a:buNone/>
            </a:pPr>
            <a:r>
              <a:rPr lang="en-US" sz="1250" i="1">
                <a:solidFill>
                  <a:srgbClr val="595959"/>
                </a:solidFill>
                <a:latin typeface="Arial" pitchFamily="34" charset="0"/>
                <a:ea typeface="Arial" pitchFamily="34" charset="-122"/>
                <a:cs typeface="Arial" pitchFamily="34" charset="-120"/>
              </a:rPr>
              <a:t>La canasta </a:t>
            </a:r>
            <a:r>
              <a:rPr lang="en-US" sz="1250" i="1" err="1">
                <a:solidFill>
                  <a:srgbClr val="595959"/>
                </a:solidFill>
                <a:latin typeface="Arial" pitchFamily="34" charset="0"/>
                <a:ea typeface="Arial" pitchFamily="34" charset="-122"/>
                <a:cs typeface="Arial" pitchFamily="34" charset="-120"/>
              </a:rPr>
              <a:t>exportadora</a:t>
            </a:r>
            <a:r>
              <a:rPr lang="en-US" sz="1250" i="1">
                <a:solidFill>
                  <a:srgbClr val="595959"/>
                </a:solidFill>
                <a:latin typeface="Arial" pitchFamily="34" charset="0"/>
                <a:ea typeface="Arial" pitchFamily="34" charset="-122"/>
                <a:cs typeface="Arial" pitchFamily="34" charset="-120"/>
              </a:rPr>
              <a:t> </a:t>
            </a:r>
            <a:r>
              <a:rPr lang="en-US" sz="1250" i="1" err="1">
                <a:solidFill>
                  <a:srgbClr val="595959"/>
                </a:solidFill>
                <a:latin typeface="Arial" pitchFamily="34" charset="0"/>
                <a:ea typeface="Arial" pitchFamily="34" charset="-122"/>
                <a:cs typeface="Arial" pitchFamily="34" charset="-120"/>
              </a:rPr>
              <a:t>competitiva</a:t>
            </a:r>
            <a:r>
              <a:rPr lang="en-US" sz="1250" i="1">
                <a:solidFill>
                  <a:srgbClr val="595959"/>
                </a:solidFill>
                <a:latin typeface="Arial" pitchFamily="34" charset="0"/>
                <a:ea typeface="Arial" pitchFamily="34" charset="-122"/>
                <a:cs typeface="Arial" pitchFamily="34" charset="-120"/>
              </a:rPr>
              <a:t> </a:t>
            </a:r>
            <a:r>
              <a:rPr lang="en-US" sz="1250" i="1" err="1">
                <a:solidFill>
                  <a:srgbClr val="595959"/>
                </a:solidFill>
                <a:latin typeface="Arial" pitchFamily="34" charset="0"/>
                <a:ea typeface="Arial" pitchFamily="34" charset="-122"/>
                <a:cs typeface="Arial" pitchFamily="34" charset="-120"/>
              </a:rPr>
              <a:t>sigue</a:t>
            </a:r>
            <a:r>
              <a:rPr lang="en-US" sz="1250" i="1">
                <a:solidFill>
                  <a:srgbClr val="595959"/>
                </a:solidFill>
                <a:latin typeface="Arial" pitchFamily="34" charset="0"/>
                <a:ea typeface="Arial" pitchFamily="34" charset="-122"/>
                <a:cs typeface="Arial" pitchFamily="34" charset="-120"/>
              </a:rPr>
              <a:t> </a:t>
            </a:r>
            <a:r>
              <a:rPr lang="en-US" sz="1250" i="1" err="1">
                <a:solidFill>
                  <a:srgbClr val="595959"/>
                </a:solidFill>
                <a:latin typeface="Arial" pitchFamily="34" charset="0"/>
                <a:ea typeface="Arial" pitchFamily="34" charset="-122"/>
                <a:cs typeface="Arial" pitchFamily="34" charset="-120"/>
              </a:rPr>
              <a:t>concentrada</a:t>
            </a:r>
            <a:r>
              <a:rPr lang="en-US" sz="1250" i="1">
                <a:solidFill>
                  <a:srgbClr val="595959"/>
                </a:solidFill>
                <a:latin typeface="Arial" pitchFamily="34" charset="0"/>
                <a:ea typeface="Arial" pitchFamily="34" charset="-122"/>
                <a:cs typeface="Arial" pitchFamily="34" charset="-120"/>
              </a:rPr>
              <a:t> </a:t>
            </a:r>
            <a:r>
              <a:rPr lang="en-US" sz="1250" i="1" err="1">
                <a:solidFill>
                  <a:srgbClr val="595959"/>
                </a:solidFill>
                <a:latin typeface="Arial" pitchFamily="34" charset="0"/>
                <a:ea typeface="Arial" pitchFamily="34" charset="-122"/>
                <a:cs typeface="Arial" pitchFamily="34" charset="-120"/>
              </a:rPr>
              <a:t>en</a:t>
            </a:r>
            <a:r>
              <a:rPr lang="en-US" sz="1250" i="1">
                <a:solidFill>
                  <a:srgbClr val="595959"/>
                </a:solidFill>
                <a:latin typeface="Arial" pitchFamily="34" charset="0"/>
                <a:ea typeface="Arial" pitchFamily="34" charset="-122"/>
                <a:cs typeface="Arial" pitchFamily="34" charset="-120"/>
              </a:rPr>
              <a:t> </a:t>
            </a:r>
            <a:r>
              <a:rPr lang="en-US" sz="1250" i="1" err="1">
                <a:solidFill>
                  <a:srgbClr val="595959"/>
                </a:solidFill>
                <a:latin typeface="Arial" pitchFamily="34" charset="0"/>
                <a:ea typeface="Arial" pitchFamily="34" charset="-122"/>
                <a:cs typeface="Arial" pitchFamily="34" charset="-120"/>
              </a:rPr>
              <a:t>bienes</a:t>
            </a:r>
            <a:r>
              <a:rPr lang="en-US" sz="1250" i="1">
                <a:solidFill>
                  <a:srgbClr val="595959"/>
                </a:solidFill>
                <a:latin typeface="Arial" pitchFamily="34" charset="0"/>
                <a:ea typeface="Arial" pitchFamily="34" charset="-122"/>
                <a:cs typeface="Arial" pitchFamily="34" charset="-120"/>
              </a:rPr>
              <a:t> </a:t>
            </a:r>
            <a:r>
              <a:rPr lang="en-US" sz="1250" i="1" err="1">
                <a:solidFill>
                  <a:srgbClr val="595959"/>
                </a:solidFill>
                <a:latin typeface="Arial" pitchFamily="34" charset="0"/>
                <a:ea typeface="Arial" pitchFamily="34" charset="-122"/>
                <a:cs typeface="Arial" pitchFamily="34" charset="-120"/>
              </a:rPr>
              <a:t>agropecuarios</a:t>
            </a:r>
            <a:r>
              <a:rPr lang="en-US" sz="1250" i="1">
                <a:solidFill>
                  <a:srgbClr val="595959"/>
                </a:solidFill>
                <a:latin typeface="Arial" pitchFamily="34" charset="0"/>
                <a:ea typeface="Arial" pitchFamily="34" charset="-122"/>
                <a:cs typeface="Arial" pitchFamily="34" charset="-120"/>
              </a:rPr>
              <a:t> de baja </a:t>
            </a:r>
            <a:r>
              <a:rPr lang="en-US" sz="1250" i="1" err="1">
                <a:solidFill>
                  <a:srgbClr val="595959"/>
                </a:solidFill>
                <a:latin typeface="Arial" pitchFamily="34" charset="0"/>
                <a:ea typeface="Arial" pitchFamily="34" charset="-122"/>
                <a:cs typeface="Arial" pitchFamily="34" charset="-120"/>
              </a:rPr>
              <a:t>complejidad</a:t>
            </a:r>
            <a:r>
              <a:rPr lang="en-US" sz="1250" i="1">
                <a:solidFill>
                  <a:srgbClr val="595959"/>
                </a:solidFill>
                <a:latin typeface="Arial" pitchFamily="34" charset="0"/>
                <a:ea typeface="Arial" pitchFamily="34" charset="-122"/>
                <a:cs typeface="Arial" pitchFamily="34" charset="-120"/>
              </a:rPr>
              <a:t> </a:t>
            </a:r>
            <a:r>
              <a:rPr lang="en-US" sz="1250" i="1" err="1">
                <a:solidFill>
                  <a:srgbClr val="595959"/>
                </a:solidFill>
                <a:latin typeface="Arial" pitchFamily="34" charset="0"/>
                <a:ea typeface="Arial" pitchFamily="34" charset="-122"/>
                <a:cs typeface="Arial" pitchFamily="34" charset="-120"/>
              </a:rPr>
              <a:t>relativa</a:t>
            </a:r>
            <a:r>
              <a:rPr lang="en-US" sz="1250" i="1">
                <a:solidFill>
                  <a:srgbClr val="595959"/>
                </a:solidFill>
                <a:latin typeface="Arial" pitchFamily="34" charset="0"/>
                <a:ea typeface="Arial" pitchFamily="34" charset="-122"/>
                <a:cs typeface="Arial" pitchFamily="34" charset="-120"/>
              </a:rPr>
              <a:t>: carne, </a:t>
            </a:r>
            <a:r>
              <a:rPr lang="en-US" sz="1250" i="1" err="1">
                <a:solidFill>
                  <a:srgbClr val="595959"/>
                </a:solidFill>
                <a:latin typeface="Arial" pitchFamily="34" charset="0"/>
                <a:ea typeface="Arial" pitchFamily="34" charset="-122"/>
                <a:cs typeface="Arial" pitchFamily="34" charset="-120"/>
              </a:rPr>
              <a:t>celulosa</a:t>
            </a:r>
            <a:r>
              <a:rPr lang="en-US" sz="1250" i="1">
                <a:solidFill>
                  <a:srgbClr val="595959"/>
                </a:solidFill>
                <a:latin typeface="Arial" pitchFamily="34" charset="0"/>
                <a:ea typeface="Arial" pitchFamily="34" charset="-122"/>
                <a:cs typeface="Arial" pitchFamily="34" charset="-120"/>
              </a:rPr>
              <a:t>, </a:t>
            </a:r>
            <a:r>
              <a:rPr lang="en-US" sz="1250" i="1" err="1">
                <a:solidFill>
                  <a:srgbClr val="595959"/>
                </a:solidFill>
                <a:latin typeface="Arial" pitchFamily="34" charset="0"/>
                <a:ea typeface="Arial" pitchFamily="34" charset="-122"/>
                <a:cs typeface="Arial" pitchFamily="34" charset="-120"/>
              </a:rPr>
              <a:t>lácteos</a:t>
            </a:r>
            <a:r>
              <a:rPr lang="en-US" sz="1250" i="1">
                <a:solidFill>
                  <a:srgbClr val="595959"/>
                </a:solidFill>
                <a:latin typeface="Arial" pitchFamily="34" charset="0"/>
                <a:ea typeface="Arial" pitchFamily="34" charset="-122"/>
                <a:cs typeface="Arial" pitchFamily="34" charset="-120"/>
              </a:rPr>
              <a:t>, soja y arroz.</a:t>
            </a:r>
            <a:endParaRPr lang="en-US" sz="1250"/>
          </a:p>
        </p:txBody>
      </p:sp>
      <p:sp>
        <p:nvSpPr>
          <p:cNvPr id="38" name="Shape 36"/>
          <p:cNvSpPr/>
          <p:nvPr/>
        </p:nvSpPr>
        <p:spPr>
          <a:xfrm>
            <a:off x="4863737" y="1942011"/>
            <a:ext cx="6949440" cy="4325112"/>
          </a:xfrm>
          <a:prstGeom prst="rect">
            <a:avLst/>
          </a:prstGeom>
          <a:solidFill>
            <a:srgbClr val="ECECEC"/>
          </a:solidFill>
          <a:ln/>
        </p:spPr>
        <p:txBody>
          <a:bodyPr/>
          <a:lstStyle/>
          <a:p>
            <a:endParaRPr lang="es-UY"/>
          </a:p>
        </p:txBody>
      </p:sp>
      <p:sp>
        <p:nvSpPr>
          <p:cNvPr id="39" name="Text 37"/>
          <p:cNvSpPr/>
          <p:nvPr/>
        </p:nvSpPr>
        <p:spPr>
          <a:xfrm>
            <a:off x="5092337" y="2079171"/>
            <a:ext cx="6492240" cy="320040"/>
          </a:xfrm>
          <a:prstGeom prst="rect">
            <a:avLst/>
          </a:prstGeom>
          <a:noFill/>
          <a:ln/>
        </p:spPr>
        <p:txBody>
          <a:bodyPr wrap="square" lIns="0" tIns="0" rIns="0" bIns="0" rtlCol="0" anchor="ctr"/>
          <a:lstStyle/>
          <a:p>
            <a:pPr marL="0" indent="0">
              <a:buNone/>
            </a:pPr>
            <a:r>
              <a:rPr lang="en-US" sz="1200" b="1" err="1">
                <a:solidFill>
                  <a:srgbClr val="262626"/>
                </a:solidFill>
                <a:latin typeface="Arial" pitchFamily="34" charset="0"/>
                <a:ea typeface="Arial" pitchFamily="34" charset="-122"/>
                <a:cs typeface="Arial" pitchFamily="34" charset="-120"/>
              </a:rPr>
              <a:t>Posición</a:t>
            </a:r>
            <a:r>
              <a:rPr lang="en-US" sz="1200" b="1">
                <a:solidFill>
                  <a:srgbClr val="262626"/>
                </a:solidFill>
                <a:latin typeface="Arial" pitchFamily="34" charset="0"/>
                <a:ea typeface="Arial" pitchFamily="34" charset="-122"/>
                <a:cs typeface="Arial" pitchFamily="34" charset="-120"/>
              </a:rPr>
              <a:t> </a:t>
            </a:r>
            <a:r>
              <a:rPr lang="en-US" sz="1200" b="1" err="1">
                <a:solidFill>
                  <a:srgbClr val="262626"/>
                </a:solidFill>
                <a:latin typeface="Arial" pitchFamily="34" charset="0"/>
                <a:ea typeface="Arial" pitchFamily="34" charset="-122"/>
                <a:cs typeface="Arial" pitchFamily="34" charset="-120"/>
              </a:rPr>
              <a:t>en</a:t>
            </a:r>
            <a:r>
              <a:rPr lang="en-US" sz="1200" b="1">
                <a:solidFill>
                  <a:srgbClr val="262626"/>
                </a:solidFill>
                <a:latin typeface="Arial" pitchFamily="34" charset="0"/>
                <a:ea typeface="Arial" pitchFamily="34" charset="-122"/>
                <a:cs typeface="Arial" pitchFamily="34" charset="-120"/>
              </a:rPr>
              <a:t> </a:t>
            </a:r>
            <a:r>
              <a:rPr lang="en-US" sz="1200" b="1" err="1">
                <a:solidFill>
                  <a:srgbClr val="262626"/>
                </a:solidFill>
                <a:latin typeface="Arial" pitchFamily="34" charset="0"/>
                <a:ea typeface="Arial" pitchFamily="34" charset="-122"/>
                <a:cs typeface="Arial" pitchFamily="34" charset="-120"/>
              </a:rPr>
              <a:t>el</a:t>
            </a:r>
            <a:r>
              <a:rPr lang="en-US" sz="1200" b="1">
                <a:solidFill>
                  <a:srgbClr val="262626"/>
                </a:solidFill>
                <a:latin typeface="Arial" pitchFamily="34" charset="0"/>
                <a:ea typeface="Arial" pitchFamily="34" charset="-122"/>
                <a:cs typeface="Arial" pitchFamily="34" charset="-120"/>
              </a:rPr>
              <a:t> ranking de </a:t>
            </a:r>
            <a:r>
              <a:rPr lang="en-US" sz="1200" b="1" err="1">
                <a:solidFill>
                  <a:srgbClr val="262626"/>
                </a:solidFill>
                <a:latin typeface="Arial" pitchFamily="34" charset="0"/>
                <a:ea typeface="Arial" pitchFamily="34" charset="-122"/>
                <a:cs typeface="Arial" pitchFamily="34" charset="-120"/>
              </a:rPr>
              <a:t>complejidad</a:t>
            </a:r>
            <a:r>
              <a:rPr lang="en-US" sz="1200" b="1">
                <a:solidFill>
                  <a:srgbClr val="262626"/>
                </a:solidFill>
                <a:latin typeface="Arial" pitchFamily="34" charset="0"/>
                <a:ea typeface="Arial" pitchFamily="34" charset="-122"/>
                <a:cs typeface="Arial" pitchFamily="34" charset="-120"/>
              </a:rPr>
              <a:t> (</a:t>
            </a:r>
            <a:r>
              <a:rPr lang="en-US" sz="1200" b="1" err="1">
                <a:solidFill>
                  <a:srgbClr val="262626"/>
                </a:solidFill>
                <a:latin typeface="Arial" pitchFamily="34" charset="0"/>
                <a:ea typeface="Arial" pitchFamily="34" charset="-122"/>
                <a:cs typeface="Arial" pitchFamily="34" charset="-120"/>
              </a:rPr>
              <a:t>menor</a:t>
            </a:r>
            <a:r>
              <a:rPr lang="en-US" sz="1200" b="1">
                <a:solidFill>
                  <a:srgbClr val="262626"/>
                </a:solidFill>
                <a:latin typeface="Arial" pitchFamily="34" charset="0"/>
                <a:ea typeface="Arial" pitchFamily="34" charset="-122"/>
                <a:cs typeface="Arial" pitchFamily="34" charset="-120"/>
              </a:rPr>
              <a:t> = </a:t>
            </a:r>
            <a:r>
              <a:rPr lang="en-US" sz="1200" b="1" err="1">
                <a:solidFill>
                  <a:srgbClr val="262626"/>
                </a:solidFill>
                <a:latin typeface="Arial" pitchFamily="34" charset="0"/>
                <a:ea typeface="Arial" pitchFamily="34" charset="-122"/>
                <a:cs typeface="Arial" pitchFamily="34" charset="-120"/>
              </a:rPr>
              <a:t>mejor</a:t>
            </a:r>
            <a:r>
              <a:rPr lang="en-US" sz="1200" b="1">
                <a:solidFill>
                  <a:srgbClr val="262626"/>
                </a:solidFill>
                <a:latin typeface="Arial" pitchFamily="34" charset="0"/>
                <a:ea typeface="Arial" pitchFamily="34" charset="-122"/>
                <a:cs typeface="Arial" pitchFamily="34" charset="-120"/>
              </a:rPr>
              <a:t>)</a:t>
            </a:r>
            <a:endParaRPr lang="en-US" sz="1200"/>
          </a:p>
        </p:txBody>
      </p:sp>
      <p:sp>
        <p:nvSpPr>
          <p:cNvPr id="41" name="Text 38"/>
          <p:cNvSpPr/>
          <p:nvPr/>
        </p:nvSpPr>
        <p:spPr>
          <a:xfrm>
            <a:off x="457200" y="6473952"/>
            <a:ext cx="1828800" cy="274320"/>
          </a:xfrm>
          <a:prstGeom prst="rect">
            <a:avLst/>
          </a:prstGeom>
          <a:noFill/>
          <a:ln/>
        </p:spPr>
        <p:txBody>
          <a:bodyPr wrap="square" lIns="0" tIns="0" rIns="0" bIns="0" rtlCol="0" anchor="ctr"/>
          <a:lstStyle/>
          <a:p>
            <a:pPr marL="0" indent="0">
              <a:buNone/>
            </a:pPr>
            <a:r>
              <a:rPr lang="en-US" sz="1000">
                <a:solidFill>
                  <a:srgbClr val="7F7F7F"/>
                </a:solidFill>
                <a:latin typeface="Arial" pitchFamily="34" charset="0"/>
                <a:ea typeface="Arial" pitchFamily="34" charset="-122"/>
                <a:cs typeface="Arial" pitchFamily="34" charset="-120"/>
              </a:rPr>
              <a:t>PwC</a:t>
            </a:r>
            <a:endParaRPr lang="en-US" sz="1000"/>
          </a:p>
        </p:txBody>
      </p:sp>
      <p:sp>
        <p:nvSpPr>
          <p:cNvPr id="42" name="Text 39"/>
          <p:cNvSpPr/>
          <p:nvPr/>
        </p:nvSpPr>
        <p:spPr>
          <a:xfrm>
            <a:off x="11277295" y="6473952"/>
            <a:ext cx="411480" cy="274320"/>
          </a:xfrm>
          <a:prstGeom prst="rect">
            <a:avLst/>
          </a:prstGeom>
          <a:noFill/>
          <a:ln/>
        </p:spPr>
        <p:txBody>
          <a:bodyPr wrap="square" lIns="0" tIns="0" rIns="0" bIns="0" rtlCol="0" anchor="ctr"/>
          <a:lstStyle/>
          <a:p>
            <a:pPr marL="0" indent="0" algn="r">
              <a:buNone/>
            </a:pPr>
            <a:r>
              <a:rPr lang="en-US" sz="1000">
                <a:solidFill>
                  <a:srgbClr val="7F7F7F"/>
                </a:solidFill>
                <a:latin typeface="Arial" pitchFamily="34" charset="0"/>
                <a:ea typeface="Arial" pitchFamily="34" charset="-122"/>
                <a:cs typeface="Arial" pitchFamily="34" charset="-120"/>
              </a:rPr>
              <a:t>4</a:t>
            </a:r>
            <a:endParaRPr lang="en-US" sz="1000"/>
          </a:p>
        </p:txBody>
      </p:sp>
      <p:pic>
        <p:nvPicPr>
          <p:cNvPr id="6" name="Picture 5">
            <a:extLst>
              <a:ext uri="{FF2B5EF4-FFF2-40B4-BE49-F238E27FC236}">
                <a16:creationId xmlns:a16="http://schemas.microsoft.com/office/drawing/2014/main" id="{1B9E4216-E256-7916-9C3A-D2986B922427}"/>
              </a:ext>
            </a:extLst>
          </p:cNvPr>
          <p:cNvPicPr>
            <a:picLocks noChangeAspect="1"/>
          </p:cNvPicPr>
          <p:nvPr/>
        </p:nvPicPr>
        <p:blipFill>
          <a:blip r:embed="rId4"/>
          <a:stretch>
            <a:fillRect/>
          </a:stretch>
        </p:blipFill>
        <p:spPr>
          <a:xfrm>
            <a:off x="4957953" y="2351586"/>
            <a:ext cx="6809822" cy="3889585"/>
          </a:xfrm>
          <a:prstGeom prst="rect">
            <a:avLst/>
          </a:prstGeom>
        </p:spPr>
      </p:pic>
      <p:sp>
        <p:nvSpPr>
          <p:cNvPr id="7" name="Text 35">
            <a:extLst>
              <a:ext uri="{FF2B5EF4-FFF2-40B4-BE49-F238E27FC236}">
                <a16:creationId xmlns:a16="http://schemas.microsoft.com/office/drawing/2014/main" id="{A1A874B1-DA82-1020-9792-C56A338DAE81}"/>
              </a:ext>
            </a:extLst>
          </p:cNvPr>
          <p:cNvSpPr/>
          <p:nvPr/>
        </p:nvSpPr>
        <p:spPr>
          <a:xfrm>
            <a:off x="4929377" y="6276648"/>
            <a:ext cx="6949439" cy="590877"/>
          </a:xfrm>
          <a:prstGeom prst="rect">
            <a:avLst/>
          </a:prstGeom>
          <a:noFill/>
          <a:ln/>
        </p:spPr>
        <p:txBody>
          <a:bodyPr wrap="square" lIns="0" tIns="0" rIns="0" bIns="0" rtlCol="0" anchor="t"/>
          <a:lstStyle/>
          <a:p>
            <a:pPr marL="0" indent="0">
              <a:lnSpc>
                <a:spcPct val="112000"/>
              </a:lnSpc>
              <a:buNone/>
            </a:pPr>
            <a:r>
              <a:rPr lang="es-AR" sz="900" b="1" noProof="0">
                <a:solidFill>
                  <a:srgbClr val="595959"/>
                </a:solidFill>
                <a:latin typeface="Arial" pitchFamily="34" charset="0"/>
                <a:ea typeface="Arial" pitchFamily="34" charset="-122"/>
                <a:cs typeface="Arial" pitchFamily="34" charset="-120"/>
              </a:rPr>
              <a:t>Nota:</a:t>
            </a:r>
            <a:r>
              <a:rPr lang="es-AR" sz="900" noProof="0">
                <a:solidFill>
                  <a:srgbClr val="595959"/>
                </a:solidFill>
                <a:latin typeface="Arial" pitchFamily="34" charset="0"/>
                <a:ea typeface="Arial" pitchFamily="34" charset="-122"/>
                <a:cs typeface="Arial" pitchFamily="34" charset="-120"/>
              </a:rPr>
              <a:t> </a:t>
            </a:r>
            <a:r>
              <a:rPr lang="es-AR" sz="900" b="1" noProof="0">
                <a:solidFill>
                  <a:srgbClr val="595959"/>
                </a:solidFill>
                <a:latin typeface="Arial" pitchFamily="34" charset="0"/>
                <a:ea typeface="Arial" pitchFamily="34" charset="-122"/>
                <a:cs typeface="Arial" pitchFamily="34" charset="-120"/>
              </a:rPr>
              <a:t>Aspiracional</a:t>
            </a:r>
            <a:r>
              <a:rPr lang="es-AR" sz="900" noProof="0">
                <a:solidFill>
                  <a:srgbClr val="595959"/>
                </a:solidFill>
                <a:latin typeface="Arial" pitchFamily="34" charset="0"/>
                <a:ea typeface="Arial" pitchFamily="34" charset="-122"/>
                <a:cs typeface="Arial" pitchFamily="34" charset="-120"/>
              </a:rPr>
              <a:t> incluye Irlanda y Estonia. </a:t>
            </a:r>
            <a:r>
              <a:rPr lang="es-AR" sz="900" b="1" noProof="0">
                <a:solidFill>
                  <a:srgbClr val="595959"/>
                </a:solidFill>
                <a:latin typeface="Arial" pitchFamily="34" charset="0"/>
                <a:ea typeface="Arial" pitchFamily="34" charset="-122"/>
                <a:cs typeface="Arial" pitchFamily="34" charset="-120"/>
              </a:rPr>
              <a:t>Estructural</a:t>
            </a:r>
            <a:r>
              <a:rPr lang="es-AR" sz="900" noProof="0">
                <a:solidFill>
                  <a:srgbClr val="595959"/>
                </a:solidFill>
                <a:latin typeface="Arial" pitchFamily="34" charset="0"/>
                <a:ea typeface="Arial" pitchFamily="34" charset="-122"/>
                <a:cs typeface="Arial" pitchFamily="34" charset="-120"/>
              </a:rPr>
              <a:t>: Nueva Zelanda y Costa Rica; </a:t>
            </a:r>
            <a:r>
              <a:rPr lang="es-AR" sz="900" b="1" noProof="0">
                <a:solidFill>
                  <a:srgbClr val="595959"/>
                </a:solidFill>
                <a:latin typeface="Arial" pitchFamily="34" charset="0"/>
                <a:ea typeface="Arial" pitchFamily="34" charset="-122"/>
                <a:cs typeface="Arial" pitchFamily="34" charset="-120"/>
              </a:rPr>
              <a:t>Regional</a:t>
            </a:r>
            <a:r>
              <a:rPr lang="es-AR" sz="900" noProof="0">
                <a:solidFill>
                  <a:srgbClr val="595959"/>
                </a:solidFill>
                <a:latin typeface="Arial" pitchFamily="34" charset="0"/>
                <a:ea typeface="Arial" pitchFamily="34" charset="-122"/>
                <a:cs typeface="Arial" pitchFamily="34" charset="-120"/>
              </a:rPr>
              <a:t>: Argentina, Brasil, Chile y Paraguay.</a:t>
            </a:r>
            <a:endParaRPr lang="es-AR" sz="900" noProof="0"/>
          </a:p>
        </p:txBody>
      </p:sp>
    </p:spTree>
  </p:cSld>
  <p:clrMapOvr>
    <a:masterClrMapping/>
  </p:clrMapOvr>
  <p:extLst>
    <p:ext uri="{6950BFC3-D8DA-4A85-94F7-54DA5524770B}">
      <p188:commentRel xmlns:p188="http://schemas.microsoft.com/office/powerpoint/2018/8/main" r:id="rId3"/>
    </p:ext>
  </p:extLs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3FA7CF2C-8221-C116-89BA-A7E771ADA4EC}"/>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8C8F907B-F67E-5742-A5FC-344BD06CB8E2}"/>
              </a:ext>
            </a:extLst>
          </p:cNvPr>
          <p:cNvPicPr>
            <a:picLocks noChangeAspect="1"/>
          </p:cNvPicPr>
          <p:nvPr/>
        </p:nvPicPr>
        <p:blipFill rotWithShape="1">
          <a:blip r:embed="rId3">
            <a:extLst>
              <a:ext uri="{28A0092B-C50C-407E-A947-70E740481C1C}">
                <a14:useLocalDpi xmlns:a14="http://schemas.microsoft.com/office/drawing/2010/main" val="0"/>
              </a:ext>
            </a:extLst>
          </a:blip>
          <a:srcRect b="5615"/>
          <a:stretch>
            <a:fillRect/>
          </a:stretch>
        </p:blipFill>
        <p:spPr bwMode="auto">
          <a:xfrm>
            <a:off x="4137965" y="1320248"/>
            <a:ext cx="8054035" cy="5095327"/>
          </a:xfrm>
          <a:prstGeom prst="rect">
            <a:avLst/>
          </a:prstGeom>
          <a:noFill/>
          <a:ln>
            <a:noFill/>
          </a:ln>
          <a:extLst>
            <a:ext uri="{53640926-AAD7-44D8-BBD7-CCE9431645EC}">
              <a14:shadowObscured xmlns:a14="http://schemas.microsoft.com/office/drawing/2010/main"/>
            </a:ext>
          </a:extLst>
        </p:spPr>
      </p:pic>
      <p:sp>
        <p:nvSpPr>
          <p:cNvPr id="3" name="Text 1">
            <a:extLst>
              <a:ext uri="{FF2B5EF4-FFF2-40B4-BE49-F238E27FC236}">
                <a16:creationId xmlns:a16="http://schemas.microsoft.com/office/drawing/2014/main" id="{AEA4DC1F-328A-3D10-1588-FC765D48B89B}"/>
              </a:ext>
            </a:extLst>
          </p:cNvPr>
          <p:cNvSpPr/>
          <p:nvPr/>
        </p:nvSpPr>
        <p:spPr>
          <a:xfrm>
            <a:off x="502920" y="146304"/>
            <a:ext cx="7680960" cy="822960"/>
          </a:xfrm>
          <a:prstGeom prst="rect">
            <a:avLst/>
          </a:prstGeom>
          <a:noFill/>
          <a:ln/>
        </p:spPr>
        <p:txBody>
          <a:bodyPr wrap="square" lIns="0" tIns="0" rIns="0" bIns="0" rtlCol="0" anchor="ctr"/>
          <a:lstStyle/>
          <a:p>
            <a:pPr marL="0" indent="0">
              <a:lnSpc>
                <a:spcPct val="98000"/>
              </a:lnSpc>
              <a:buNone/>
            </a:pPr>
            <a:r>
              <a:rPr lang="en-US" sz="2700">
                <a:solidFill>
                  <a:srgbClr val="262626"/>
                </a:solidFill>
                <a:latin typeface="Georgia" pitchFamily="34" charset="0"/>
                <a:ea typeface="Georgia" pitchFamily="34" charset="-122"/>
                <a:cs typeface="Georgia" pitchFamily="34" charset="-120"/>
              </a:rPr>
              <a:t>Diagnóstico: ¿Dónde está Uruguay?</a:t>
            </a:r>
            <a:endParaRPr lang="en-US" sz="2700"/>
          </a:p>
        </p:txBody>
      </p:sp>
      <p:sp>
        <p:nvSpPr>
          <p:cNvPr id="28" name="Shape 26">
            <a:extLst>
              <a:ext uri="{FF2B5EF4-FFF2-40B4-BE49-F238E27FC236}">
                <a16:creationId xmlns:a16="http://schemas.microsoft.com/office/drawing/2014/main" id="{4236AAEB-44CB-5965-E8A6-07D2C5E8DF53}"/>
              </a:ext>
            </a:extLst>
          </p:cNvPr>
          <p:cNvSpPr/>
          <p:nvPr/>
        </p:nvSpPr>
        <p:spPr>
          <a:xfrm>
            <a:off x="0" y="1097280"/>
            <a:ext cx="12191695" cy="64008"/>
          </a:xfrm>
          <a:prstGeom prst="rect">
            <a:avLst/>
          </a:prstGeom>
          <a:solidFill>
            <a:srgbClr val="D04A02"/>
          </a:solidFill>
          <a:ln/>
        </p:spPr>
        <p:txBody>
          <a:bodyPr/>
          <a:lstStyle/>
          <a:p>
            <a:endParaRPr lang="es-UY"/>
          </a:p>
        </p:txBody>
      </p:sp>
      <p:sp>
        <p:nvSpPr>
          <p:cNvPr id="29" name="Shape 27">
            <a:extLst>
              <a:ext uri="{FF2B5EF4-FFF2-40B4-BE49-F238E27FC236}">
                <a16:creationId xmlns:a16="http://schemas.microsoft.com/office/drawing/2014/main" id="{08AEB050-D238-86E2-55A5-42709190F9F9}"/>
              </a:ext>
            </a:extLst>
          </p:cNvPr>
          <p:cNvSpPr/>
          <p:nvPr/>
        </p:nvSpPr>
        <p:spPr>
          <a:xfrm>
            <a:off x="137160" y="1267597"/>
            <a:ext cx="5947800" cy="619650"/>
          </a:xfrm>
          <a:prstGeom prst="homePlate">
            <a:avLst/>
          </a:prstGeom>
          <a:solidFill>
            <a:schemeClr val="tx2"/>
          </a:solidFill>
          <a:ln/>
        </p:spPr>
        <p:txBody>
          <a:bodyPr/>
          <a:lstStyle/>
          <a:p>
            <a:endParaRPr lang="es-UY"/>
          </a:p>
        </p:txBody>
      </p:sp>
      <p:sp>
        <p:nvSpPr>
          <p:cNvPr id="30" name="Text 28">
            <a:extLst>
              <a:ext uri="{FF2B5EF4-FFF2-40B4-BE49-F238E27FC236}">
                <a16:creationId xmlns:a16="http://schemas.microsoft.com/office/drawing/2014/main" id="{DEF2A3FA-6B87-83B8-8E8F-1F7373ECD79A}"/>
              </a:ext>
            </a:extLst>
          </p:cNvPr>
          <p:cNvSpPr/>
          <p:nvPr/>
        </p:nvSpPr>
        <p:spPr>
          <a:xfrm>
            <a:off x="240183" y="1271016"/>
            <a:ext cx="4814192" cy="444597"/>
          </a:xfrm>
          <a:prstGeom prst="rect">
            <a:avLst/>
          </a:prstGeom>
          <a:noFill/>
          <a:ln/>
        </p:spPr>
        <p:txBody>
          <a:bodyPr wrap="square" lIns="0" tIns="0" rIns="0" bIns="0" rtlCol="0" anchor="ctr"/>
          <a:lstStyle/>
          <a:p>
            <a:r>
              <a:rPr lang="en-US" sz="1500" b="1">
                <a:solidFill>
                  <a:srgbClr val="FFFFFF"/>
                </a:solidFill>
                <a:latin typeface="Arial"/>
                <a:ea typeface="Arial" pitchFamily="34" charset="-122"/>
                <a:cs typeface="Arial"/>
              </a:rPr>
              <a:t>➔  </a:t>
            </a:r>
            <a:r>
              <a:rPr lang="en-US" sz="1500" b="1" err="1">
                <a:solidFill>
                  <a:srgbClr val="FFFFFF"/>
                </a:solidFill>
                <a:latin typeface="Arial"/>
                <a:ea typeface="Arial" pitchFamily="34" charset="-122"/>
                <a:cs typeface="Arial"/>
              </a:rPr>
              <a:t>Matriz</a:t>
            </a:r>
            <a:r>
              <a:rPr lang="en-US" sz="1500" b="1">
                <a:solidFill>
                  <a:srgbClr val="FFFFFF"/>
                </a:solidFill>
                <a:latin typeface="Arial"/>
                <a:ea typeface="Arial" pitchFamily="34" charset="-122"/>
                <a:cs typeface="Arial"/>
              </a:rPr>
              <a:t> </a:t>
            </a:r>
            <a:r>
              <a:rPr lang="en-US" sz="1500" b="1" err="1">
                <a:solidFill>
                  <a:srgbClr val="FFFFFF"/>
                </a:solidFill>
                <a:latin typeface="Arial"/>
                <a:ea typeface="Arial" pitchFamily="34" charset="-122"/>
                <a:cs typeface="Arial"/>
              </a:rPr>
              <a:t>productiva</a:t>
            </a:r>
            <a:r>
              <a:rPr lang="en-US" sz="1500" b="1">
                <a:solidFill>
                  <a:srgbClr val="FFFFFF"/>
                </a:solidFill>
                <a:latin typeface="Arial"/>
                <a:ea typeface="Arial" pitchFamily="34" charset="-122"/>
                <a:cs typeface="Arial"/>
              </a:rPr>
              <a:t>: ¿</a:t>
            </a:r>
            <a:r>
              <a:rPr lang="en-US" sz="1500" b="1" err="1">
                <a:solidFill>
                  <a:srgbClr val="FFFFFF"/>
                </a:solidFill>
                <a:latin typeface="Arial"/>
                <a:ea typeface="Arial" pitchFamily="34" charset="-122"/>
                <a:cs typeface="Arial"/>
              </a:rPr>
              <a:t>Qué</a:t>
            </a:r>
            <a:r>
              <a:rPr lang="en-US" sz="1500" b="1">
                <a:solidFill>
                  <a:srgbClr val="FFFFFF"/>
                </a:solidFill>
                <a:latin typeface="Arial"/>
                <a:ea typeface="Arial" pitchFamily="34" charset="-122"/>
                <a:cs typeface="Arial"/>
              </a:rPr>
              <a:t> </a:t>
            </a:r>
            <a:r>
              <a:rPr lang="en-US" sz="1500" b="1" err="1">
                <a:solidFill>
                  <a:srgbClr val="FFFFFF"/>
                </a:solidFill>
                <a:latin typeface="Arial"/>
                <a:ea typeface="Arial" pitchFamily="34" charset="-122"/>
                <a:cs typeface="Arial"/>
              </a:rPr>
              <a:t>hacemos</a:t>
            </a:r>
            <a:r>
              <a:rPr lang="en-US" sz="1500" b="1">
                <a:solidFill>
                  <a:srgbClr val="FFFFFF"/>
                </a:solidFill>
                <a:latin typeface="Arial"/>
                <a:ea typeface="Arial" pitchFamily="34" charset="-122"/>
                <a:cs typeface="Arial"/>
              </a:rPr>
              <a:t> hoy?</a:t>
            </a:r>
            <a:endParaRPr lang="en-US" sz="1500" b="1">
              <a:solidFill>
                <a:srgbClr val="FFFFFF"/>
              </a:solidFill>
              <a:latin typeface="Arial"/>
              <a:cs typeface="Arial"/>
            </a:endParaRPr>
          </a:p>
        </p:txBody>
      </p:sp>
      <p:sp>
        <p:nvSpPr>
          <p:cNvPr id="201" name="S6 Titular"/>
          <p:cNvSpPr/>
          <p:nvPr/>
        </p:nvSpPr>
        <p:spPr>
          <a:xfrm>
            <a:off x="480000" y="1937324"/>
            <a:ext cx="3980000" cy="1500000"/>
          </a:xfrm>
          <a:prstGeom prst="rect">
            <a:avLst/>
          </a:prstGeom>
          <a:noFill/>
          <a:ln/>
        </p:spPr>
        <p:txBody>
          <a:bodyPr wrap="square" lIns="0" tIns="0" rIns="0" bIns="0" rtlCol="0" anchor="t"/>
          <a:lstStyle/>
          <a:p>
            <a:pPr marL="0" indent="0">
              <a:lnSpc>
                <a:spcPct val="100000"/>
              </a:lnSpc>
              <a:buNone/>
            </a:pPr>
            <a:r>
              <a:rPr lang="es-ES" sz="1800" b="1" dirty="0">
                <a:solidFill>
                  <a:srgbClr val="262626"/>
                </a:solidFill>
                <a:latin typeface="Arial" pitchFamily="34" charset="0"/>
                <a:cs typeface="Arial"/>
              </a:rPr>
              <a:t>Crecimos haciendo más de lo mismo</a:t>
            </a:r>
          </a:p>
          <a:p>
            <a:pPr marL="0" indent="0">
              <a:lnSpc>
                <a:spcPct val="106000"/>
              </a:lnSpc>
              <a:spcBef>
                <a:spcPts val="700"/>
              </a:spcBef>
              <a:buNone/>
            </a:pPr>
            <a:r>
              <a:rPr lang="es-ES" sz="1400" dirty="0">
                <a:solidFill>
                  <a:srgbClr val="404040"/>
                </a:solidFill>
                <a:latin typeface="Arial" pitchFamily="34" charset="0"/>
                <a:cs typeface="Arial"/>
              </a:rPr>
              <a:t>Ganamos cuota en el agro —</a:t>
            </a:r>
            <a:r>
              <a:rPr lang="es-ES" sz="1400" b="1" dirty="0">
                <a:solidFill>
                  <a:srgbClr val="D04A02"/>
                </a:solidFill>
                <a:latin typeface="Arial" pitchFamily="34" charset="0"/>
                <a:cs typeface="Arial"/>
              </a:rPr>
              <a:t>profundización</a:t>
            </a:r>
            <a:r>
              <a:rPr lang="es-ES" sz="1400" dirty="0">
                <a:solidFill>
                  <a:srgbClr val="404040"/>
                </a:solidFill>
                <a:latin typeface="Arial" pitchFamily="34" charset="0"/>
                <a:cs typeface="Arial"/>
              </a:rPr>
              <a:t>—, no productos nuevos y más complejos —</a:t>
            </a:r>
            <a:r>
              <a:rPr lang="es-ES" sz="1400" b="1" dirty="0">
                <a:solidFill>
                  <a:srgbClr val="D04A02"/>
                </a:solidFill>
                <a:latin typeface="Arial" pitchFamily="34" charset="0"/>
                <a:cs typeface="Arial"/>
              </a:rPr>
              <a:t>diversificación</a:t>
            </a:r>
            <a:r>
              <a:rPr lang="es-ES" sz="1150" dirty="0">
                <a:solidFill>
                  <a:srgbClr val="404040"/>
                </a:solidFill>
                <a:latin typeface="Arial" pitchFamily="34" charset="0"/>
                <a:cs typeface="Arial"/>
              </a:rPr>
              <a:t>.</a:t>
            </a:r>
          </a:p>
        </p:txBody>
      </p:sp>
      <p:sp>
        <p:nvSpPr>
          <p:cNvPr id="202" name="S6 Como leer"/>
          <p:cNvSpPr/>
          <p:nvPr/>
        </p:nvSpPr>
        <p:spPr>
          <a:xfrm>
            <a:off x="480000" y="3300000"/>
            <a:ext cx="3980000" cy="2286984"/>
          </a:xfrm>
          <a:prstGeom prst="roundRect">
            <a:avLst>
              <a:gd name="adj" fmla="val 5000"/>
            </a:avLst>
          </a:prstGeom>
          <a:solidFill>
            <a:srgbClr val="F2F2F2"/>
          </a:solidFill>
          <a:ln>
            <a:noFill/>
          </a:ln>
        </p:spPr>
        <p:txBody>
          <a:bodyPr wrap="square" lIns="170000" tIns="120000" rIns="150000" bIns="110000" rtlCol="0" anchor="t"/>
          <a:lstStyle/>
          <a:p>
            <a:pPr marL="0" indent="0">
              <a:buNone/>
            </a:pPr>
            <a:r>
              <a:rPr lang="es-UY" sz="1100" b="1" dirty="0">
                <a:solidFill>
                  <a:srgbClr val="D04A02"/>
                </a:solidFill>
                <a:latin typeface="Arial" pitchFamily="34" charset="0"/>
                <a:cs typeface="Arial"/>
              </a:rPr>
              <a:t>CÓMO LEER ESTE MAPA</a:t>
            </a:r>
          </a:p>
          <a:p>
            <a:pPr marL="190500" indent="-190500">
              <a:lnSpc>
                <a:spcPct val="100000"/>
              </a:lnSpc>
              <a:spcBef>
                <a:spcPts val="500"/>
              </a:spcBef>
              <a:buClr>
                <a:srgbClr val="D04A02"/>
              </a:buClr>
              <a:buFont typeface="Arial"/>
              <a:buChar char="•"/>
            </a:pPr>
            <a:r>
              <a:rPr lang="es-UY" sz="1200" b="1" dirty="0">
                <a:solidFill>
                  <a:srgbClr val="404040"/>
                </a:solidFill>
                <a:latin typeface="Arial" pitchFamily="34" charset="0"/>
                <a:cs typeface="Arial"/>
              </a:rPr>
              <a:t>Cercanía</a:t>
            </a:r>
            <a:r>
              <a:rPr lang="es-UY" sz="1200" dirty="0">
                <a:solidFill>
                  <a:srgbClr val="404040"/>
                </a:solidFill>
                <a:latin typeface="Arial" pitchFamily="34" charset="0"/>
                <a:cs typeface="Arial"/>
              </a:rPr>
              <a:t> = capacidades parecidas: productos que requieren saberes, insumos e instituciones similares.</a:t>
            </a:r>
          </a:p>
          <a:p>
            <a:pPr marL="190500" indent="-190500">
              <a:lnSpc>
                <a:spcPct val="100000"/>
              </a:lnSpc>
              <a:spcBef>
                <a:spcPts val="500"/>
              </a:spcBef>
              <a:buClr>
                <a:srgbClr val="D04A02"/>
              </a:buClr>
              <a:buFont typeface="Arial"/>
              <a:buChar char="•"/>
            </a:pPr>
            <a:r>
              <a:rPr lang="es-UY" sz="1200" b="1" dirty="0">
                <a:solidFill>
                  <a:srgbClr val="404040"/>
                </a:solidFill>
                <a:latin typeface="Arial" pitchFamily="34" charset="0"/>
                <a:cs typeface="Arial"/>
              </a:rPr>
              <a:t>Centro</a:t>
            </a:r>
            <a:r>
              <a:rPr lang="es-UY" sz="1200" dirty="0">
                <a:solidFill>
                  <a:srgbClr val="404040"/>
                </a:solidFill>
                <a:latin typeface="Arial" pitchFamily="34" charset="0"/>
                <a:cs typeface="Arial"/>
              </a:rPr>
              <a:t> = complejos y conectados; </a:t>
            </a:r>
            <a:r>
              <a:rPr lang="es-UY" sz="1200" b="1" dirty="0">
                <a:solidFill>
                  <a:srgbClr val="404040"/>
                </a:solidFill>
                <a:latin typeface="Arial" pitchFamily="34" charset="0"/>
                <a:cs typeface="Arial"/>
              </a:rPr>
              <a:t>periferia</a:t>
            </a:r>
            <a:r>
              <a:rPr lang="es-UY" sz="1200" dirty="0">
                <a:solidFill>
                  <a:srgbClr val="404040"/>
                </a:solidFill>
                <a:latin typeface="Arial" pitchFamily="34" charset="0"/>
                <a:cs typeface="Arial"/>
              </a:rPr>
              <a:t> = simples y aislados.</a:t>
            </a:r>
          </a:p>
          <a:p>
            <a:pPr marL="190500" indent="-190500">
              <a:lnSpc>
                <a:spcPct val="100000"/>
              </a:lnSpc>
              <a:spcBef>
                <a:spcPts val="500"/>
              </a:spcBef>
              <a:buClr>
                <a:srgbClr val="D04A02"/>
              </a:buClr>
              <a:buFont typeface="Arial"/>
              <a:buChar char="•"/>
            </a:pPr>
            <a:r>
              <a:rPr lang="es-UY" sz="1200" b="1" dirty="0">
                <a:solidFill>
                  <a:srgbClr val="404040"/>
                </a:solidFill>
                <a:latin typeface="Arial" pitchFamily="34" charset="0"/>
                <a:cs typeface="Arial"/>
              </a:rPr>
              <a:t>Naranja</a:t>
            </a:r>
            <a:r>
              <a:rPr lang="es-UY" sz="1200" dirty="0">
                <a:solidFill>
                  <a:srgbClr val="404040"/>
                </a:solidFill>
                <a:latin typeface="Arial" pitchFamily="34" charset="0"/>
                <a:cs typeface="Arial"/>
              </a:rPr>
              <a:t> = Uruguay ya compite (RCA &gt; 1); </a:t>
            </a:r>
            <a:r>
              <a:rPr lang="es-UY" sz="1200" b="1" dirty="0">
                <a:solidFill>
                  <a:srgbClr val="404040"/>
                </a:solidFill>
                <a:latin typeface="Arial" pitchFamily="34" charset="0"/>
                <a:cs typeface="Arial"/>
              </a:rPr>
              <a:t>gris</a:t>
            </a:r>
            <a:r>
              <a:rPr lang="es-UY" sz="1200" dirty="0">
                <a:solidFill>
                  <a:srgbClr val="404040"/>
                </a:solidFill>
                <a:latin typeface="Arial" pitchFamily="34" charset="0"/>
                <a:cs typeface="Arial"/>
              </a:rPr>
              <a:t> = el resto del comercio mundial.</a:t>
            </a:r>
          </a:p>
          <a:p>
            <a:pPr marL="190500" indent="-190500">
              <a:lnSpc>
                <a:spcPct val="100000"/>
              </a:lnSpc>
              <a:spcBef>
                <a:spcPts val="500"/>
              </a:spcBef>
              <a:buClr>
                <a:srgbClr val="D04A02"/>
              </a:buClr>
              <a:buFont typeface="Arial"/>
              <a:buChar char="•"/>
            </a:pPr>
            <a:r>
              <a:rPr lang="es-UY" sz="1200" b="1" dirty="0">
                <a:solidFill>
                  <a:srgbClr val="404040"/>
                </a:solidFill>
                <a:latin typeface="Arial" pitchFamily="34" charset="0"/>
                <a:cs typeface="Arial"/>
              </a:rPr>
              <a:t>Tamaño</a:t>
            </a:r>
            <a:r>
              <a:rPr lang="es-UY" sz="1200" dirty="0">
                <a:solidFill>
                  <a:srgbClr val="404040"/>
                </a:solidFill>
                <a:latin typeface="Arial" pitchFamily="34" charset="0"/>
                <a:cs typeface="Arial"/>
              </a:rPr>
              <a:t> = cuánto exporta Uruguay de ese producto.</a:t>
            </a:r>
          </a:p>
        </p:txBody>
      </p:sp>
      <p:sp>
        <p:nvSpPr>
          <p:cNvPr id="203" name="S6 Lectura"/>
          <p:cNvSpPr/>
          <p:nvPr/>
        </p:nvSpPr>
        <p:spPr>
          <a:xfrm>
            <a:off x="502919" y="5914535"/>
            <a:ext cx="5240655" cy="1320000"/>
          </a:xfrm>
          <a:prstGeom prst="rect">
            <a:avLst/>
          </a:prstGeom>
          <a:noFill/>
          <a:ln/>
        </p:spPr>
        <p:txBody>
          <a:bodyPr wrap="square" lIns="0" tIns="0" rIns="0" bIns="0" rtlCol="0" anchor="t"/>
          <a:lstStyle/>
          <a:p>
            <a:pPr marL="0" indent="0">
              <a:lnSpc>
                <a:spcPct val="106000"/>
              </a:lnSpc>
              <a:buNone/>
            </a:pPr>
            <a:r>
              <a:rPr lang="es-UY" sz="1400" i="1" dirty="0">
                <a:solidFill>
                  <a:srgbClr val="595959"/>
                </a:solidFill>
                <a:latin typeface="Arial" pitchFamily="34" charset="0"/>
                <a:cs typeface="Arial"/>
              </a:rPr>
              <a:t>Casi todo nuestro naranja cae en la periferia: una base real, pero rodeada de productos simples. Diversificar hacia lo complejo exige saltos largos.</a:t>
            </a:r>
          </a:p>
          <a:p>
            <a:pPr marL="0" indent="0">
              <a:spcBef>
                <a:spcPts val="700"/>
              </a:spcBef>
              <a:buNone/>
            </a:pPr>
            <a:r>
              <a:rPr lang="es-UY" sz="850" dirty="0">
                <a:solidFill>
                  <a:srgbClr val="808080"/>
                </a:solidFill>
                <a:latin typeface="Arial" pitchFamily="34" charset="0"/>
                <a:cs typeface="Arial"/>
              </a:rPr>
              <a:t>Gráfico: espacio de productos de Uruguay, 2024. Fuente: elaboración propia en base a The </a:t>
            </a:r>
            <a:r>
              <a:rPr lang="es-UY" sz="850" dirty="0" err="1">
                <a:solidFill>
                  <a:srgbClr val="808080"/>
                </a:solidFill>
                <a:latin typeface="Arial" pitchFamily="34" charset="0"/>
                <a:cs typeface="Arial"/>
              </a:rPr>
              <a:t>Growth</a:t>
            </a:r>
            <a:r>
              <a:rPr lang="es-UY" sz="850" dirty="0">
                <a:solidFill>
                  <a:srgbClr val="808080"/>
                </a:solidFill>
                <a:latin typeface="Arial" pitchFamily="34" charset="0"/>
                <a:cs typeface="Arial"/>
              </a:rPr>
              <a:t> Lab, Harvard </a:t>
            </a:r>
            <a:r>
              <a:rPr lang="es-UY" sz="850" dirty="0" err="1">
                <a:solidFill>
                  <a:srgbClr val="808080"/>
                </a:solidFill>
                <a:latin typeface="Arial" pitchFamily="34" charset="0"/>
                <a:cs typeface="Arial"/>
              </a:rPr>
              <a:t>University</a:t>
            </a:r>
            <a:r>
              <a:rPr lang="es-UY" sz="850" dirty="0">
                <a:solidFill>
                  <a:srgbClr val="808080"/>
                </a:solidFill>
                <a:latin typeface="Arial" pitchFamily="34" charset="0"/>
                <a:cs typeface="Arial"/>
              </a:rPr>
              <a:t> (2026).</a:t>
            </a:r>
          </a:p>
        </p:txBody>
      </p:sp>
      <p:sp>
        <p:nvSpPr>
          <p:cNvPr id="41" name="Text 38">
            <a:extLst>
              <a:ext uri="{FF2B5EF4-FFF2-40B4-BE49-F238E27FC236}">
                <a16:creationId xmlns:a16="http://schemas.microsoft.com/office/drawing/2014/main" id="{2FD5D7AC-A792-B941-05F2-6E25CBAF57A3}"/>
              </a:ext>
            </a:extLst>
          </p:cNvPr>
          <p:cNvSpPr/>
          <p:nvPr/>
        </p:nvSpPr>
        <p:spPr>
          <a:xfrm>
            <a:off x="457200" y="6473952"/>
            <a:ext cx="1828800" cy="274320"/>
          </a:xfrm>
          <a:prstGeom prst="rect">
            <a:avLst/>
          </a:prstGeom>
          <a:noFill/>
          <a:ln/>
        </p:spPr>
        <p:txBody>
          <a:bodyPr wrap="square" lIns="0" tIns="0" rIns="0" bIns="0" rtlCol="0" anchor="ctr"/>
          <a:lstStyle/>
          <a:p>
            <a:pPr marL="0" indent="0">
              <a:buNone/>
            </a:pPr>
            <a:r>
              <a:rPr lang="en-US" sz="1000">
                <a:solidFill>
                  <a:srgbClr val="7F7F7F"/>
                </a:solidFill>
                <a:latin typeface="Arial" pitchFamily="34" charset="0"/>
                <a:ea typeface="Arial" pitchFamily="34" charset="-122"/>
                <a:cs typeface="Arial" pitchFamily="34" charset="-120"/>
              </a:rPr>
              <a:t>PwC</a:t>
            </a:r>
            <a:endParaRPr lang="en-US" sz="1000"/>
          </a:p>
        </p:txBody>
      </p:sp>
      <p:sp>
        <p:nvSpPr>
          <p:cNvPr id="42" name="Text 39">
            <a:extLst>
              <a:ext uri="{FF2B5EF4-FFF2-40B4-BE49-F238E27FC236}">
                <a16:creationId xmlns:a16="http://schemas.microsoft.com/office/drawing/2014/main" id="{1AF13FC0-5B88-CCD7-E61A-3B5CECBF8359}"/>
              </a:ext>
            </a:extLst>
          </p:cNvPr>
          <p:cNvSpPr/>
          <p:nvPr/>
        </p:nvSpPr>
        <p:spPr>
          <a:xfrm>
            <a:off x="11277295" y="6473952"/>
            <a:ext cx="411480" cy="274320"/>
          </a:xfrm>
          <a:prstGeom prst="rect">
            <a:avLst/>
          </a:prstGeom>
          <a:noFill/>
          <a:ln/>
        </p:spPr>
        <p:txBody>
          <a:bodyPr wrap="square" lIns="0" tIns="0" rIns="0" bIns="0" rtlCol="0" anchor="ctr"/>
          <a:lstStyle/>
          <a:p>
            <a:pPr marL="0" indent="0" algn="r">
              <a:buNone/>
            </a:pPr>
            <a:r>
              <a:rPr lang="en-US" sz="1000">
                <a:solidFill>
                  <a:srgbClr val="7F7F7F"/>
                </a:solidFill>
                <a:latin typeface="Arial" pitchFamily="34" charset="0"/>
                <a:ea typeface="Arial" pitchFamily="34" charset="-122"/>
                <a:cs typeface="Arial" pitchFamily="34" charset="-120"/>
              </a:rPr>
              <a:t>4</a:t>
            </a:r>
            <a:endParaRPr lang="en-US" sz="1000"/>
          </a:p>
        </p:txBody>
      </p:sp>
      <p:sp>
        <p:nvSpPr>
          <p:cNvPr id="4" name="Oval 3">
            <a:extLst>
              <a:ext uri="{FF2B5EF4-FFF2-40B4-BE49-F238E27FC236}">
                <a16:creationId xmlns:a16="http://schemas.microsoft.com/office/drawing/2014/main" id="{5BD7B9EF-309A-5A2D-D264-77C4DBD972F6}"/>
              </a:ext>
            </a:extLst>
          </p:cNvPr>
          <p:cNvSpPr/>
          <p:nvPr/>
        </p:nvSpPr>
        <p:spPr>
          <a:xfrm>
            <a:off x="6438238" y="2691167"/>
            <a:ext cx="281864" cy="584626"/>
          </a:xfrm>
          <a:prstGeom prst="ellipse">
            <a:avLst/>
          </a:prstGeom>
          <a:solidFill>
            <a:schemeClr val="tx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38780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51F3260A-8CD7-8B97-798A-9B54758DB9E3}"/>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393F56AB-335B-FEEE-AFAC-949034B86AB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37965" y="1320248"/>
            <a:ext cx="8054035" cy="4335326"/>
          </a:xfrm>
          <a:prstGeom prst="rect">
            <a:avLst/>
          </a:prstGeom>
          <a:noFill/>
        </p:spPr>
      </p:pic>
      <p:sp>
        <p:nvSpPr>
          <p:cNvPr id="3" name="Text 1">
            <a:extLst>
              <a:ext uri="{FF2B5EF4-FFF2-40B4-BE49-F238E27FC236}">
                <a16:creationId xmlns:a16="http://schemas.microsoft.com/office/drawing/2014/main" id="{BF12F427-80CC-A8B7-CDCE-0A1AF94441E7}"/>
              </a:ext>
            </a:extLst>
          </p:cNvPr>
          <p:cNvSpPr/>
          <p:nvPr/>
        </p:nvSpPr>
        <p:spPr>
          <a:xfrm>
            <a:off x="502920" y="146304"/>
            <a:ext cx="7680960" cy="822960"/>
          </a:xfrm>
          <a:prstGeom prst="rect">
            <a:avLst/>
          </a:prstGeom>
          <a:noFill/>
          <a:ln/>
        </p:spPr>
        <p:txBody>
          <a:bodyPr wrap="square" lIns="0" tIns="0" rIns="0" bIns="0" rtlCol="0" anchor="ctr"/>
          <a:lstStyle/>
          <a:p>
            <a:pPr marL="0" indent="0">
              <a:lnSpc>
                <a:spcPct val="98000"/>
              </a:lnSpc>
              <a:buNone/>
            </a:pPr>
            <a:r>
              <a:rPr lang="en-US" sz="2700">
                <a:solidFill>
                  <a:srgbClr val="262626"/>
                </a:solidFill>
                <a:latin typeface="Georgia" pitchFamily="34" charset="0"/>
                <a:ea typeface="Georgia" pitchFamily="34" charset="-122"/>
                <a:cs typeface="Georgia" pitchFamily="34" charset="-120"/>
              </a:rPr>
              <a:t>¿Hacia </a:t>
            </a:r>
            <a:r>
              <a:rPr lang="en-US" sz="2700" err="1">
                <a:solidFill>
                  <a:srgbClr val="262626"/>
                </a:solidFill>
                <a:latin typeface="Georgia" pitchFamily="34" charset="0"/>
                <a:ea typeface="Georgia" pitchFamily="34" charset="-122"/>
                <a:cs typeface="Georgia" pitchFamily="34" charset="-120"/>
              </a:rPr>
              <a:t>dónde</a:t>
            </a:r>
            <a:r>
              <a:rPr lang="en-US" sz="2700">
                <a:solidFill>
                  <a:srgbClr val="262626"/>
                </a:solidFill>
                <a:latin typeface="Georgia" pitchFamily="34" charset="0"/>
                <a:ea typeface="Georgia" pitchFamily="34" charset="-122"/>
                <a:cs typeface="Georgia" pitchFamily="34" charset="-120"/>
              </a:rPr>
              <a:t> </a:t>
            </a:r>
            <a:r>
              <a:rPr lang="en-US" sz="2700" err="1">
                <a:solidFill>
                  <a:srgbClr val="262626"/>
                </a:solidFill>
                <a:latin typeface="Georgia" pitchFamily="34" charset="0"/>
                <a:ea typeface="Georgia" pitchFamily="34" charset="-122"/>
                <a:cs typeface="Georgia" pitchFamily="34" charset="-120"/>
              </a:rPr>
              <a:t>movernos</a:t>
            </a:r>
            <a:r>
              <a:rPr lang="en-US" sz="2700">
                <a:solidFill>
                  <a:srgbClr val="262626"/>
                </a:solidFill>
                <a:latin typeface="Georgia" pitchFamily="34" charset="0"/>
                <a:ea typeface="Georgia" pitchFamily="34" charset="-122"/>
                <a:cs typeface="Georgia" pitchFamily="34" charset="-120"/>
              </a:rPr>
              <a:t>?</a:t>
            </a:r>
            <a:endParaRPr lang="en-US" sz="2700"/>
          </a:p>
        </p:txBody>
      </p:sp>
      <p:sp>
        <p:nvSpPr>
          <p:cNvPr id="28" name="Shape 26">
            <a:extLst>
              <a:ext uri="{FF2B5EF4-FFF2-40B4-BE49-F238E27FC236}">
                <a16:creationId xmlns:a16="http://schemas.microsoft.com/office/drawing/2014/main" id="{B8575D8B-B6EC-A126-8985-75450F7DB80C}"/>
              </a:ext>
            </a:extLst>
          </p:cNvPr>
          <p:cNvSpPr/>
          <p:nvPr/>
        </p:nvSpPr>
        <p:spPr>
          <a:xfrm>
            <a:off x="0" y="1097280"/>
            <a:ext cx="12191695" cy="64008"/>
          </a:xfrm>
          <a:prstGeom prst="rect">
            <a:avLst/>
          </a:prstGeom>
          <a:solidFill>
            <a:srgbClr val="D04A02"/>
          </a:solidFill>
          <a:ln/>
        </p:spPr>
        <p:txBody>
          <a:bodyPr/>
          <a:lstStyle/>
          <a:p>
            <a:endParaRPr lang="es-UY"/>
          </a:p>
        </p:txBody>
      </p:sp>
      <p:sp>
        <p:nvSpPr>
          <p:cNvPr id="29" name="Shape 27">
            <a:extLst>
              <a:ext uri="{FF2B5EF4-FFF2-40B4-BE49-F238E27FC236}">
                <a16:creationId xmlns:a16="http://schemas.microsoft.com/office/drawing/2014/main" id="{EE5E2565-2FF4-E625-A117-7927A3388E8C}"/>
              </a:ext>
            </a:extLst>
          </p:cNvPr>
          <p:cNvSpPr/>
          <p:nvPr/>
        </p:nvSpPr>
        <p:spPr>
          <a:xfrm>
            <a:off x="164592" y="1289304"/>
            <a:ext cx="5212080" cy="475488"/>
          </a:xfrm>
          <a:prstGeom prst="homePlate">
            <a:avLst/>
          </a:prstGeom>
          <a:solidFill>
            <a:schemeClr val="tx2"/>
          </a:solidFill>
          <a:ln/>
        </p:spPr>
        <p:txBody>
          <a:bodyPr/>
          <a:lstStyle/>
          <a:p>
            <a:endParaRPr lang="es-UY"/>
          </a:p>
        </p:txBody>
      </p:sp>
      <p:sp>
        <p:nvSpPr>
          <p:cNvPr id="30" name="Text 28">
            <a:extLst>
              <a:ext uri="{FF2B5EF4-FFF2-40B4-BE49-F238E27FC236}">
                <a16:creationId xmlns:a16="http://schemas.microsoft.com/office/drawing/2014/main" id="{DD76E646-2F12-8A4E-C2AF-D89A626BECE9}"/>
              </a:ext>
            </a:extLst>
          </p:cNvPr>
          <p:cNvSpPr/>
          <p:nvPr/>
        </p:nvSpPr>
        <p:spPr>
          <a:xfrm>
            <a:off x="338328" y="1316736"/>
            <a:ext cx="4709160" cy="475488"/>
          </a:xfrm>
          <a:prstGeom prst="rect">
            <a:avLst/>
          </a:prstGeom>
          <a:noFill/>
          <a:ln/>
        </p:spPr>
        <p:txBody>
          <a:bodyPr wrap="square" lIns="0" tIns="0" rIns="0" bIns="0" rtlCol="0" anchor="ctr"/>
          <a:lstStyle/>
          <a:p>
            <a:pPr marL="0" indent="0">
              <a:buNone/>
            </a:pPr>
            <a:r>
              <a:rPr lang="en-US" sz="1500" b="1">
                <a:solidFill>
                  <a:srgbClr val="FFFFFF"/>
                </a:solidFill>
                <a:latin typeface="Arial" pitchFamily="34" charset="0"/>
                <a:ea typeface="Arial" pitchFamily="34" charset="-122"/>
                <a:cs typeface="Arial" pitchFamily="34" charset="-120"/>
              </a:rPr>
              <a:t>➔  </a:t>
            </a:r>
            <a:r>
              <a:rPr lang="en-US" sz="1500" b="1" err="1">
                <a:solidFill>
                  <a:srgbClr val="FFFFFF"/>
                </a:solidFill>
                <a:latin typeface="Arial" pitchFamily="34" charset="0"/>
                <a:ea typeface="Arial" pitchFamily="34" charset="-122"/>
                <a:cs typeface="Arial" pitchFamily="34" charset="-120"/>
              </a:rPr>
              <a:t>Capacidades</a:t>
            </a:r>
            <a:r>
              <a:rPr lang="en-US" sz="1500" b="1">
                <a:solidFill>
                  <a:srgbClr val="FFFFFF"/>
                </a:solidFill>
                <a:latin typeface="Arial" pitchFamily="34" charset="0"/>
                <a:ea typeface="Arial" pitchFamily="34" charset="-122"/>
                <a:cs typeface="Arial" pitchFamily="34" charset="-120"/>
              </a:rPr>
              <a:t> </a:t>
            </a:r>
            <a:r>
              <a:rPr lang="en-US" sz="1500" b="1" err="1">
                <a:solidFill>
                  <a:srgbClr val="FFFFFF"/>
                </a:solidFill>
                <a:latin typeface="Arial" pitchFamily="34" charset="0"/>
                <a:ea typeface="Arial" pitchFamily="34" charset="-122"/>
                <a:cs typeface="Arial" pitchFamily="34" charset="-120"/>
              </a:rPr>
              <a:t>productivas</a:t>
            </a:r>
            <a:endParaRPr lang="en-US" sz="1500"/>
          </a:p>
        </p:txBody>
      </p:sp>
      <p:sp>
        <p:nvSpPr>
          <p:cNvPr id="211" name="S7 Titular"/>
          <p:cNvSpPr/>
          <p:nvPr/>
        </p:nvSpPr>
        <p:spPr>
          <a:xfrm>
            <a:off x="480000" y="1820000"/>
            <a:ext cx="3600000" cy="1560000"/>
          </a:xfrm>
          <a:prstGeom prst="rect">
            <a:avLst/>
          </a:prstGeom>
          <a:noFill/>
          <a:ln/>
        </p:spPr>
        <p:txBody>
          <a:bodyPr wrap="square" lIns="0" tIns="0" rIns="0" bIns="0" rtlCol="0" anchor="t"/>
          <a:lstStyle/>
          <a:p>
            <a:pPr marL="0" indent="0">
              <a:lnSpc>
                <a:spcPct val="100000"/>
              </a:lnSpc>
              <a:buNone/>
            </a:pPr>
            <a:r>
              <a:rPr lang="es-UY" sz="1800" b="1" dirty="0">
                <a:solidFill>
                  <a:srgbClr val="262626"/>
                </a:solidFill>
                <a:latin typeface="Arial" pitchFamily="34" charset="0"/>
                <a:cs typeface="Arial"/>
              </a:rPr>
              <a:t>Hacia lo cercano, pero más complejo</a:t>
            </a:r>
          </a:p>
          <a:p>
            <a:pPr>
              <a:lnSpc>
                <a:spcPct val="106000"/>
              </a:lnSpc>
              <a:spcBef>
                <a:spcPts val="700"/>
              </a:spcBef>
            </a:pPr>
            <a:r>
              <a:rPr lang="es-UY" sz="1400" dirty="0">
                <a:solidFill>
                  <a:srgbClr val="404040"/>
                </a:solidFill>
                <a:latin typeface="Arial"/>
                <a:cs typeface="Arial"/>
              </a:rPr>
              <a:t>Las oportunidades no están dispersas: se concentran en pocas familias, adyacentes a lo que ya sabemos hacer.</a:t>
            </a:r>
          </a:p>
        </p:txBody>
      </p:sp>
      <p:sp>
        <p:nvSpPr>
          <p:cNvPr id="212" name="S7 Criterio"/>
          <p:cNvSpPr/>
          <p:nvPr/>
        </p:nvSpPr>
        <p:spPr>
          <a:xfrm>
            <a:off x="480000" y="3440000"/>
            <a:ext cx="3600000" cy="1858272"/>
          </a:xfrm>
          <a:prstGeom prst="roundRect">
            <a:avLst>
              <a:gd name="adj" fmla="val 5000"/>
            </a:avLst>
          </a:prstGeom>
          <a:solidFill>
            <a:srgbClr val="F2F2F2"/>
          </a:solidFill>
          <a:ln>
            <a:noFill/>
          </a:ln>
        </p:spPr>
        <p:txBody>
          <a:bodyPr wrap="square" lIns="170000" tIns="120000" rIns="150000" bIns="110000" rtlCol="0" anchor="t"/>
          <a:lstStyle/>
          <a:p>
            <a:pPr marL="0" indent="0">
              <a:buNone/>
            </a:pPr>
            <a:r>
              <a:rPr lang="es-UY" sz="1200" b="1" dirty="0">
                <a:solidFill>
                  <a:srgbClr val="D04A02"/>
                </a:solidFill>
                <a:latin typeface="Arial" pitchFamily="34" charset="0"/>
                <a:cs typeface="Arial"/>
              </a:rPr>
              <a:t>QUÉ CUENTA COMO OPORTUNIDAD</a:t>
            </a:r>
          </a:p>
          <a:p>
            <a:pPr marL="190500" indent="-190500">
              <a:lnSpc>
                <a:spcPct val="100000"/>
              </a:lnSpc>
              <a:spcBef>
                <a:spcPts val="500"/>
              </a:spcBef>
              <a:buClr>
                <a:srgbClr val="D04A02"/>
              </a:buClr>
              <a:buFont typeface="Arial"/>
              <a:buChar char="•"/>
            </a:pPr>
            <a:r>
              <a:rPr lang="es-UY" sz="1400" b="1" dirty="0">
                <a:solidFill>
                  <a:srgbClr val="404040"/>
                </a:solidFill>
                <a:latin typeface="Arial" pitchFamily="34" charset="0"/>
                <a:cs typeface="Arial"/>
              </a:rPr>
              <a:t>Cercana</a:t>
            </a:r>
            <a:r>
              <a:rPr lang="es-UY" sz="1400" dirty="0">
                <a:solidFill>
                  <a:srgbClr val="404040"/>
                </a:solidFill>
                <a:latin typeface="Arial" pitchFamily="34" charset="0"/>
                <a:cs typeface="Arial"/>
              </a:rPr>
              <a:t> a nuestras capacidades de hoy: un salto corto.</a:t>
            </a:r>
          </a:p>
          <a:p>
            <a:pPr marL="190500" indent="-190500">
              <a:lnSpc>
                <a:spcPct val="100000"/>
              </a:lnSpc>
              <a:spcBef>
                <a:spcPts val="500"/>
              </a:spcBef>
              <a:buClr>
                <a:srgbClr val="D04A02"/>
              </a:buClr>
              <a:buFont typeface="Arial"/>
              <a:buChar char="•"/>
            </a:pPr>
            <a:r>
              <a:rPr lang="es-UY" sz="1400" b="1" dirty="0">
                <a:solidFill>
                  <a:srgbClr val="404040"/>
                </a:solidFill>
                <a:latin typeface="Arial" pitchFamily="34" charset="0"/>
                <a:cs typeface="Arial"/>
              </a:rPr>
              <a:t>Más compleja</a:t>
            </a:r>
            <a:r>
              <a:rPr lang="es-UY" sz="1400" dirty="0">
                <a:solidFill>
                  <a:srgbClr val="404040"/>
                </a:solidFill>
                <a:latin typeface="Arial" pitchFamily="34" charset="0"/>
                <a:cs typeface="Arial"/>
              </a:rPr>
              <a:t> que la canasta exportadora actual.</a:t>
            </a:r>
          </a:p>
          <a:p>
            <a:pPr marL="190500" indent="-190500">
              <a:lnSpc>
                <a:spcPct val="100000"/>
              </a:lnSpc>
              <a:spcBef>
                <a:spcPts val="500"/>
              </a:spcBef>
              <a:buClr>
                <a:srgbClr val="D04A02"/>
              </a:buClr>
              <a:buFont typeface="Arial"/>
              <a:buChar char="•"/>
            </a:pPr>
            <a:r>
              <a:rPr lang="es-UY" sz="1400" b="1" dirty="0">
                <a:solidFill>
                  <a:srgbClr val="404040"/>
                </a:solidFill>
                <a:latin typeface="Arial" pitchFamily="34" charset="0"/>
                <a:cs typeface="Arial"/>
              </a:rPr>
              <a:t>En un mercado global</a:t>
            </a:r>
            <a:r>
              <a:rPr lang="es-UY" sz="1400" dirty="0">
                <a:solidFill>
                  <a:srgbClr val="404040"/>
                </a:solidFill>
                <a:latin typeface="Arial" pitchFamily="34" charset="0"/>
                <a:cs typeface="Arial"/>
              </a:rPr>
              <a:t> que no se achica.</a:t>
            </a:r>
          </a:p>
        </p:txBody>
      </p:sp>
      <p:sp>
        <p:nvSpPr>
          <p:cNvPr id="213" name="S7 Lectura"/>
          <p:cNvSpPr/>
          <p:nvPr/>
        </p:nvSpPr>
        <p:spPr>
          <a:xfrm>
            <a:off x="537964" y="5408000"/>
            <a:ext cx="8720335" cy="1450000"/>
          </a:xfrm>
          <a:prstGeom prst="rect">
            <a:avLst/>
          </a:prstGeom>
          <a:noFill/>
          <a:ln/>
        </p:spPr>
        <p:txBody>
          <a:bodyPr wrap="square" lIns="0" tIns="0" rIns="0" bIns="0" rtlCol="0" anchor="t"/>
          <a:lstStyle/>
          <a:p>
            <a:pPr marL="0" indent="0">
              <a:lnSpc>
                <a:spcPct val="104000"/>
              </a:lnSpc>
              <a:buNone/>
            </a:pPr>
            <a:r>
              <a:rPr lang="es-UY" i="1" dirty="0">
                <a:solidFill>
                  <a:srgbClr val="595959"/>
                </a:solidFill>
                <a:latin typeface="Arial" pitchFamily="34" charset="0"/>
                <a:cs typeface="Arial"/>
              </a:rPr>
              <a:t>De las 20 mayores oportunidades, 10 son químicos especializados —la frontera de sofisticación— y 4, cadenas agroindustriales —accesibles desde lo que ya hacemos. No es saltar a lo ajeno: es </a:t>
            </a:r>
            <a:r>
              <a:rPr lang="es-UY" b="1" i="1" dirty="0">
                <a:solidFill>
                  <a:srgbClr val="595959"/>
                </a:solidFill>
                <a:latin typeface="Arial" pitchFamily="34" charset="0"/>
                <a:cs typeface="Arial"/>
              </a:rPr>
              <a:t>sofisticación próxima</a:t>
            </a:r>
            <a:r>
              <a:rPr lang="es-UY" i="1" dirty="0">
                <a:solidFill>
                  <a:srgbClr val="595959"/>
                </a:solidFill>
                <a:latin typeface="Arial" pitchFamily="34" charset="0"/>
                <a:cs typeface="Arial"/>
              </a:rPr>
              <a:t>.</a:t>
            </a:r>
          </a:p>
          <a:p>
            <a:pPr marL="0" indent="0">
              <a:spcBef>
                <a:spcPts val="600"/>
              </a:spcBef>
              <a:buNone/>
            </a:pPr>
            <a:r>
              <a:rPr lang="es-UY" sz="850" dirty="0">
                <a:solidFill>
                  <a:srgbClr val="808080"/>
                </a:solidFill>
                <a:latin typeface="Arial" pitchFamily="34" charset="0"/>
                <a:cs typeface="Arial"/>
              </a:rPr>
              <a:t>Fuente: elaboración propia en base a The </a:t>
            </a:r>
            <a:r>
              <a:rPr lang="es-UY" sz="850" dirty="0" err="1">
                <a:solidFill>
                  <a:srgbClr val="808080"/>
                </a:solidFill>
                <a:latin typeface="Arial" pitchFamily="34" charset="0"/>
                <a:cs typeface="Arial"/>
              </a:rPr>
              <a:t>Growth</a:t>
            </a:r>
            <a:r>
              <a:rPr lang="es-UY" sz="850" dirty="0">
                <a:solidFill>
                  <a:srgbClr val="808080"/>
                </a:solidFill>
                <a:latin typeface="Arial" pitchFamily="34" charset="0"/>
                <a:cs typeface="Arial"/>
              </a:rPr>
              <a:t> Lab, Harvard </a:t>
            </a:r>
            <a:r>
              <a:rPr lang="es-UY" sz="850" dirty="0" err="1">
                <a:solidFill>
                  <a:srgbClr val="808080"/>
                </a:solidFill>
                <a:latin typeface="Arial" pitchFamily="34" charset="0"/>
                <a:cs typeface="Arial"/>
              </a:rPr>
              <a:t>University</a:t>
            </a:r>
            <a:r>
              <a:rPr lang="es-UY" sz="850" dirty="0">
                <a:solidFill>
                  <a:srgbClr val="808080"/>
                </a:solidFill>
                <a:latin typeface="Arial" pitchFamily="34" charset="0"/>
                <a:cs typeface="Arial"/>
              </a:rPr>
              <a:t> (2026).</a:t>
            </a:r>
          </a:p>
        </p:txBody>
      </p:sp>
      <p:sp>
        <p:nvSpPr>
          <p:cNvPr id="54" name="Text 47">
            <a:extLst>
              <a:ext uri="{FF2B5EF4-FFF2-40B4-BE49-F238E27FC236}">
                <a16:creationId xmlns:a16="http://schemas.microsoft.com/office/drawing/2014/main" id="{69830FAA-2F79-34EF-15BB-1F70F91FFC17}"/>
              </a:ext>
            </a:extLst>
          </p:cNvPr>
          <p:cNvSpPr/>
          <p:nvPr/>
        </p:nvSpPr>
        <p:spPr>
          <a:xfrm>
            <a:off x="457200" y="6473952"/>
            <a:ext cx="1828800" cy="274320"/>
          </a:xfrm>
          <a:prstGeom prst="rect">
            <a:avLst/>
          </a:prstGeom>
          <a:noFill/>
          <a:ln/>
        </p:spPr>
        <p:txBody>
          <a:bodyPr wrap="square" lIns="0" tIns="0" rIns="0" bIns="0" rtlCol="0" anchor="ctr"/>
          <a:lstStyle/>
          <a:p>
            <a:pPr marL="0" indent="0">
              <a:buNone/>
            </a:pPr>
            <a:r>
              <a:rPr lang="en-US" sz="1000">
                <a:solidFill>
                  <a:srgbClr val="7F7F7F"/>
                </a:solidFill>
                <a:latin typeface="Arial" pitchFamily="34" charset="0"/>
                <a:ea typeface="Arial" pitchFamily="34" charset="-122"/>
                <a:cs typeface="Arial" pitchFamily="34" charset="-120"/>
              </a:rPr>
              <a:t>PwC</a:t>
            </a:r>
            <a:endParaRPr lang="en-US" sz="1000"/>
          </a:p>
        </p:txBody>
      </p:sp>
      <p:sp>
        <p:nvSpPr>
          <p:cNvPr id="55" name="Text 48">
            <a:extLst>
              <a:ext uri="{FF2B5EF4-FFF2-40B4-BE49-F238E27FC236}">
                <a16:creationId xmlns:a16="http://schemas.microsoft.com/office/drawing/2014/main" id="{6F7BF48D-8439-7A11-463D-BFE43C062526}"/>
              </a:ext>
            </a:extLst>
          </p:cNvPr>
          <p:cNvSpPr/>
          <p:nvPr/>
        </p:nvSpPr>
        <p:spPr>
          <a:xfrm>
            <a:off x="11277295" y="6473952"/>
            <a:ext cx="411480" cy="274320"/>
          </a:xfrm>
          <a:prstGeom prst="rect">
            <a:avLst/>
          </a:prstGeom>
          <a:noFill/>
          <a:ln/>
        </p:spPr>
        <p:txBody>
          <a:bodyPr wrap="square" lIns="0" tIns="0" rIns="0" bIns="0" rtlCol="0" anchor="ctr"/>
          <a:lstStyle/>
          <a:p>
            <a:pPr marL="0" indent="0" algn="r">
              <a:buNone/>
            </a:pPr>
            <a:r>
              <a:rPr lang="en-US" sz="1000">
                <a:solidFill>
                  <a:srgbClr val="7F7F7F"/>
                </a:solidFill>
                <a:latin typeface="Arial" pitchFamily="34" charset="0"/>
                <a:ea typeface="Arial" pitchFamily="34" charset="-122"/>
                <a:cs typeface="Arial" pitchFamily="34" charset="-120"/>
              </a:rPr>
              <a:t>5</a:t>
            </a:r>
            <a:endParaRPr lang="en-US" sz="1000"/>
          </a:p>
        </p:txBody>
      </p:sp>
    </p:spTree>
    <p:extLst>
      <p:ext uri="{BB962C8B-B14F-4D97-AF65-F5344CB8AC3E}">
        <p14:creationId xmlns:p14="http://schemas.microsoft.com/office/powerpoint/2010/main" val="7924672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5">
    <p:bg>
      <p:bgPr>
        <a:solidFill>
          <a:srgbClr val="FFFFFF"/>
        </a:solidFill>
        <a:effectLst/>
      </p:bgPr>
    </p:bg>
    <p:spTree>
      <p:nvGrpSpPr>
        <p:cNvPr id="1" name=""/>
        <p:cNvGrpSpPr/>
        <p:nvPr/>
      </p:nvGrpSpPr>
      <p:grpSpPr>
        <a:xfrm>
          <a:off x="0" y="0"/>
          <a:ext cx="0" cy="0"/>
          <a:chOff x="0" y="0"/>
          <a:chExt cx="0" cy="0"/>
        </a:xfrm>
      </p:grpSpPr>
      <p:sp>
        <p:nvSpPr>
          <p:cNvPr id="3" name="Text 1"/>
          <p:cNvSpPr/>
          <p:nvPr/>
        </p:nvSpPr>
        <p:spPr>
          <a:xfrm>
            <a:off x="502920" y="146304"/>
            <a:ext cx="7680960" cy="822960"/>
          </a:xfrm>
          <a:prstGeom prst="rect">
            <a:avLst/>
          </a:prstGeom>
          <a:noFill/>
          <a:ln/>
        </p:spPr>
        <p:txBody>
          <a:bodyPr wrap="square" lIns="0" tIns="0" rIns="0" bIns="0" rtlCol="0" anchor="ctr"/>
          <a:lstStyle/>
          <a:p>
            <a:pPr marL="0" indent="0">
              <a:lnSpc>
                <a:spcPct val="98000"/>
              </a:lnSpc>
              <a:buNone/>
            </a:pPr>
            <a:r>
              <a:rPr lang="en-US" sz="2700">
                <a:solidFill>
                  <a:srgbClr val="262626"/>
                </a:solidFill>
                <a:latin typeface="Georgia" pitchFamily="34" charset="0"/>
                <a:ea typeface="Georgia" pitchFamily="34" charset="-122"/>
                <a:cs typeface="Georgia" pitchFamily="34" charset="-120"/>
              </a:rPr>
              <a:t>Cinco dominios de transformación plausibles</a:t>
            </a:r>
            <a:endParaRPr lang="en-US" sz="2700"/>
          </a:p>
        </p:txBody>
      </p:sp>
      <p:sp>
        <p:nvSpPr>
          <p:cNvPr id="28" name="Shape 26"/>
          <p:cNvSpPr/>
          <p:nvPr/>
        </p:nvSpPr>
        <p:spPr>
          <a:xfrm>
            <a:off x="0" y="1097280"/>
            <a:ext cx="12191695" cy="64008"/>
          </a:xfrm>
          <a:prstGeom prst="rect">
            <a:avLst/>
          </a:prstGeom>
          <a:solidFill>
            <a:srgbClr val="D04A02"/>
          </a:solidFill>
          <a:ln/>
        </p:spPr>
        <p:txBody>
          <a:bodyPr/>
          <a:lstStyle/>
          <a:p>
            <a:endParaRPr lang="es-UY"/>
          </a:p>
        </p:txBody>
      </p:sp>
      <p:sp>
        <p:nvSpPr>
          <p:cNvPr id="29" name="Shape 27"/>
          <p:cNvSpPr/>
          <p:nvPr/>
        </p:nvSpPr>
        <p:spPr>
          <a:xfrm>
            <a:off x="502920" y="1371600"/>
            <a:ext cx="5212080" cy="475488"/>
          </a:xfrm>
          <a:prstGeom prst="homePlate">
            <a:avLst/>
          </a:prstGeom>
          <a:solidFill>
            <a:schemeClr val="tx2"/>
          </a:solidFill>
          <a:ln/>
        </p:spPr>
        <p:txBody>
          <a:bodyPr/>
          <a:lstStyle/>
          <a:p>
            <a:endParaRPr lang="es-UY"/>
          </a:p>
        </p:txBody>
      </p:sp>
      <p:sp>
        <p:nvSpPr>
          <p:cNvPr id="30" name="Text 28"/>
          <p:cNvSpPr/>
          <p:nvPr/>
        </p:nvSpPr>
        <p:spPr>
          <a:xfrm>
            <a:off x="667512" y="1371600"/>
            <a:ext cx="4709160" cy="475488"/>
          </a:xfrm>
          <a:prstGeom prst="rect">
            <a:avLst/>
          </a:prstGeom>
          <a:noFill/>
          <a:ln/>
        </p:spPr>
        <p:txBody>
          <a:bodyPr wrap="square" lIns="0" tIns="0" rIns="0" bIns="0" rtlCol="0" anchor="ctr"/>
          <a:lstStyle/>
          <a:p>
            <a:pPr marL="0" indent="0">
              <a:buNone/>
            </a:pPr>
            <a:r>
              <a:rPr lang="en-US" sz="1500" b="1">
                <a:solidFill>
                  <a:srgbClr val="FFFFFF"/>
                </a:solidFill>
                <a:latin typeface="Arial" pitchFamily="34" charset="0"/>
                <a:ea typeface="Arial" pitchFamily="34" charset="-122"/>
                <a:cs typeface="Arial" pitchFamily="34" charset="-120"/>
              </a:rPr>
              <a:t>➔  Oportunidades · No partimos de cero</a:t>
            </a:r>
            <a:endParaRPr lang="en-US" sz="1500"/>
          </a:p>
        </p:txBody>
      </p:sp>
      <p:sp>
        <p:nvSpPr>
          <p:cNvPr id="31" name="Shape 29"/>
          <p:cNvSpPr/>
          <p:nvPr/>
        </p:nvSpPr>
        <p:spPr>
          <a:xfrm>
            <a:off x="502920" y="2194560"/>
            <a:ext cx="2167128" cy="2331720"/>
          </a:xfrm>
          <a:prstGeom prst="rect">
            <a:avLst/>
          </a:prstGeom>
          <a:solidFill>
            <a:srgbClr val="ECECEC"/>
          </a:solidFill>
          <a:ln/>
        </p:spPr>
        <p:txBody>
          <a:bodyPr/>
          <a:lstStyle/>
          <a:p>
            <a:endParaRPr lang="es-UY"/>
          </a:p>
        </p:txBody>
      </p:sp>
      <p:sp>
        <p:nvSpPr>
          <p:cNvPr id="32" name="Shape 30"/>
          <p:cNvSpPr/>
          <p:nvPr/>
        </p:nvSpPr>
        <p:spPr>
          <a:xfrm>
            <a:off x="1129284" y="2487168"/>
            <a:ext cx="914400" cy="914400"/>
          </a:xfrm>
          <a:prstGeom prst="ellipse">
            <a:avLst/>
          </a:prstGeom>
          <a:solidFill>
            <a:schemeClr val="tx2"/>
          </a:solidFill>
          <a:ln/>
          <a:effectLst>
            <a:outerShdw blurRad="76200" dist="25400" dir="5400000" algn="bl" rotWithShape="0">
              <a:srgbClr val="000000">
                <a:alpha val="16000"/>
              </a:srgbClr>
            </a:outerShdw>
          </a:effectLst>
        </p:spPr>
        <p:txBody>
          <a:bodyPr/>
          <a:lstStyle/>
          <a:p>
            <a:endParaRPr lang="es-UY"/>
          </a:p>
        </p:txBody>
      </p:sp>
      <p:pic>
        <p:nvPicPr>
          <p:cNvPr id="33" name="Image 0" descr="preencoded.png"/>
          <p:cNvPicPr>
            <a:picLocks noChangeAspect="1"/>
          </p:cNvPicPr>
          <p:nvPr/>
        </p:nvPicPr>
        <p:blipFill>
          <a:blip r:embed="rId4"/>
          <a:stretch>
            <a:fillRect/>
          </a:stretch>
        </p:blipFill>
        <p:spPr>
          <a:xfrm>
            <a:off x="1376172" y="2734056"/>
            <a:ext cx="420624" cy="420624"/>
          </a:xfrm>
          <a:prstGeom prst="rect">
            <a:avLst/>
          </a:prstGeom>
        </p:spPr>
      </p:pic>
      <p:sp>
        <p:nvSpPr>
          <p:cNvPr id="34" name="Text 31"/>
          <p:cNvSpPr/>
          <p:nvPr/>
        </p:nvSpPr>
        <p:spPr>
          <a:xfrm>
            <a:off x="649224" y="3584448"/>
            <a:ext cx="1874520" cy="868680"/>
          </a:xfrm>
          <a:prstGeom prst="rect">
            <a:avLst/>
          </a:prstGeom>
          <a:noFill/>
          <a:ln/>
        </p:spPr>
        <p:txBody>
          <a:bodyPr wrap="square" lIns="0" tIns="0" rIns="0" bIns="0" rtlCol="0" anchor="t"/>
          <a:lstStyle/>
          <a:p>
            <a:pPr marL="0" indent="0" algn="ctr">
              <a:lnSpc>
                <a:spcPct val="100000"/>
              </a:lnSpc>
              <a:buNone/>
            </a:pPr>
            <a:r>
              <a:rPr lang="en-US" sz="1350" b="1">
                <a:solidFill>
                  <a:srgbClr val="262626"/>
                </a:solidFill>
                <a:latin typeface="Arial" pitchFamily="34" charset="0"/>
                <a:ea typeface="Arial" pitchFamily="34" charset="-122"/>
                <a:cs typeface="Arial" pitchFamily="34" charset="-120"/>
              </a:rPr>
              <a:t>Química avanzada y ciencias de la vida</a:t>
            </a:r>
            <a:endParaRPr lang="en-US" sz="1350"/>
          </a:p>
        </p:txBody>
      </p:sp>
      <p:sp>
        <p:nvSpPr>
          <p:cNvPr id="35" name="Shape 32"/>
          <p:cNvSpPr/>
          <p:nvPr/>
        </p:nvSpPr>
        <p:spPr>
          <a:xfrm>
            <a:off x="2747772" y="2194560"/>
            <a:ext cx="2167128" cy="2331720"/>
          </a:xfrm>
          <a:prstGeom prst="rect">
            <a:avLst/>
          </a:prstGeom>
          <a:solidFill>
            <a:srgbClr val="ECECEC"/>
          </a:solidFill>
          <a:ln/>
        </p:spPr>
        <p:txBody>
          <a:bodyPr/>
          <a:lstStyle/>
          <a:p>
            <a:endParaRPr lang="es-UY"/>
          </a:p>
        </p:txBody>
      </p:sp>
      <p:sp>
        <p:nvSpPr>
          <p:cNvPr id="36" name="Shape 33"/>
          <p:cNvSpPr/>
          <p:nvPr/>
        </p:nvSpPr>
        <p:spPr>
          <a:xfrm>
            <a:off x="3364611" y="2487168"/>
            <a:ext cx="914400" cy="914400"/>
          </a:xfrm>
          <a:prstGeom prst="ellipse">
            <a:avLst/>
          </a:prstGeom>
          <a:solidFill>
            <a:schemeClr val="tx2"/>
          </a:solidFill>
          <a:ln/>
          <a:effectLst>
            <a:outerShdw blurRad="76200" dist="25400" dir="5400000" algn="bl" rotWithShape="0">
              <a:srgbClr val="000000">
                <a:alpha val="16000"/>
              </a:srgbClr>
            </a:outerShdw>
          </a:effectLst>
        </p:spPr>
        <p:txBody>
          <a:bodyPr/>
          <a:lstStyle/>
          <a:p>
            <a:endParaRPr lang="es-UY"/>
          </a:p>
        </p:txBody>
      </p:sp>
      <p:pic>
        <p:nvPicPr>
          <p:cNvPr id="37" name="Image 1" descr="preencoded.png"/>
          <p:cNvPicPr>
            <a:picLocks noChangeAspect="1"/>
          </p:cNvPicPr>
          <p:nvPr/>
        </p:nvPicPr>
        <p:blipFill>
          <a:blip r:embed="rId5"/>
          <a:stretch>
            <a:fillRect/>
          </a:stretch>
        </p:blipFill>
        <p:spPr>
          <a:xfrm>
            <a:off x="3611499" y="2763774"/>
            <a:ext cx="420624" cy="420624"/>
          </a:xfrm>
          <a:prstGeom prst="rect">
            <a:avLst/>
          </a:prstGeom>
        </p:spPr>
      </p:pic>
      <p:sp>
        <p:nvSpPr>
          <p:cNvPr id="38" name="Text 34"/>
          <p:cNvSpPr/>
          <p:nvPr/>
        </p:nvSpPr>
        <p:spPr>
          <a:xfrm>
            <a:off x="2884551" y="3584448"/>
            <a:ext cx="1874520" cy="868680"/>
          </a:xfrm>
          <a:prstGeom prst="rect">
            <a:avLst/>
          </a:prstGeom>
          <a:noFill/>
          <a:ln/>
        </p:spPr>
        <p:txBody>
          <a:bodyPr wrap="square" lIns="0" tIns="0" rIns="0" bIns="0" rtlCol="0" anchor="t"/>
          <a:lstStyle/>
          <a:p>
            <a:pPr marL="0" indent="0" algn="ctr">
              <a:lnSpc>
                <a:spcPct val="100000"/>
              </a:lnSpc>
              <a:buNone/>
            </a:pPr>
            <a:r>
              <a:rPr lang="en-US" sz="1350" b="1" err="1">
                <a:solidFill>
                  <a:srgbClr val="262626"/>
                </a:solidFill>
                <a:latin typeface="Arial" pitchFamily="34" charset="0"/>
                <a:ea typeface="Arial" pitchFamily="34" charset="-122"/>
                <a:cs typeface="Arial" pitchFamily="34" charset="-120"/>
              </a:rPr>
              <a:t>Agroindustria</a:t>
            </a:r>
            <a:r>
              <a:rPr lang="en-US" sz="1350" b="1">
                <a:solidFill>
                  <a:srgbClr val="262626"/>
                </a:solidFill>
                <a:latin typeface="Arial" pitchFamily="34" charset="0"/>
                <a:ea typeface="Arial" pitchFamily="34" charset="-122"/>
                <a:cs typeface="Arial" pitchFamily="34" charset="-120"/>
              </a:rPr>
              <a:t> de mayor </a:t>
            </a:r>
            <a:r>
              <a:rPr lang="en-US" sz="1350" b="1" err="1">
                <a:solidFill>
                  <a:srgbClr val="262626"/>
                </a:solidFill>
                <a:latin typeface="Arial" pitchFamily="34" charset="0"/>
                <a:ea typeface="Arial" pitchFamily="34" charset="-122"/>
                <a:cs typeface="Arial" pitchFamily="34" charset="-120"/>
              </a:rPr>
              <a:t>elaboración</a:t>
            </a:r>
            <a:endParaRPr lang="en-US" sz="1350"/>
          </a:p>
        </p:txBody>
      </p:sp>
      <p:sp>
        <p:nvSpPr>
          <p:cNvPr id="39" name="Shape 35"/>
          <p:cNvSpPr/>
          <p:nvPr/>
        </p:nvSpPr>
        <p:spPr>
          <a:xfrm>
            <a:off x="5030724" y="2194560"/>
            <a:ext cx="2167128" cy="2331720"/>
          </a:xfrm>
          <a:prstGeom prst="rect">
            <a:avLst/>
          </a:prstGeom>
          <a:solidFill>
            <a:srgbClr val="ECECEC"/>
          </a:solidFill>
          <a:ln/>
        </p:spPr>
        <p:txBody>
          <a:bodyPr/>
          <a:lstStyle/>
          <a:p>
            <a:endParaRPr lang="es-UY"/>
          </a:p>
        </p:txBody>
      </p:sp>
      <p:sp>
        <p:nvSpPr>
          <p:cNvPr id="40" name="Shape 36"/>
          <p:cNvSpPr/>
          <p:nvPr/>
        </p:nvSpPr>
        <p:spPr>
          <a:xfrm>
            <a:off x="5657088" y="2487168"/>
            <a:ext cx="914400" cy="914400"/>
          </a:xfrm>
          <a:prstGeom prst="ellipse">
            <a:avLst/>
          </a:prstGeom>
          <a:solidFill>
            <a:schemeClr val="tx2"/>
          </a:solidFill>
          <a:ln/>
          <a:effectLst>
            <a:outerShdw blurRad="76200" dist="25400" dir="5400000" algn="bl" rotWithShape="0">
              <a:srgbClr val="000000">
                <a:alpha val="16000"/>
              </a:srgbClr>
            </a:outerShdw>
          </a:effectLst>
        </p:spPr>
        <p:txBody>
          <a:bodyPr/>
          <a:lstStyle/>
          <a:p>
            <a:endParaRPr lang="es-UY"/>
          </a:p>
        </p:txBody>
      </p:sp>
      <p:pic>
        <p:nvPicPr>
          <p:cNvPr id="41" name="Image 2" descr="preencoded.png"/>
          <p:cNvPicPr>
            <a:picLocks noChangeAspect="1"/>
          </p:cNvPicPr>
          <p:nvPr/>
        </p:nvPicPr>
        <p:blipFill>
          <a:blip r:embed="rId6"/>
          <a:stretch>
            <a:fillRect/>
          </a:stretch>
        </p:blipFill>
        <p:spPr>
          <a:xfrm>
            <a:off x="5923026" y="2734056"/>
            <a:ext cx="420624" cy="420624"/>
          </a:xfrm>
          <a:prstGeom prst="rect">
            <a:avLst/>
          </a:prstGeom>
        </p:spPr>
      </p:pic>
      <p:sp>
        <p:nvSpPr>
          <p:cNvPr id="42" name="Text 37"/>
          <p:cNvSpPr/>
          <p:nvPr/>
        </p:nvSpPr>
        <p:spPr>
          <a:xfrm>
            <a:off x="5177028" y="3584448"/>
            <a:ext cx="1874520" cy="868680"/>
          </a:xfrm>
          <a:prstGeom prst="rect">
            <a:avLst/>
          </a:prstGeom>
          <a:noFill/>
          <a:ln/>
        </p:spPr>
        <p:txBody>
          <a:bodyPr wrap="square" lIns="0" tIns="0" rIns="0" bIns="0" rtlCol="0" anchor="t"/>
          <a:lstStyle/>
          <a:p>
            <a:pPr marL="0" indent="0" algn="ctr">
              <a:lnSpc>
                <a:spcPct val="100000"/>
              </a:lnSpc>
              <a:buNone/>
            </a:pPr>
            <a:r>
              <a:rPr lang="en-US" sz="1350" b="1">
                <a:solidFill>
                  <a:srgbClr val="262626"/>
                </a:solidFill>
                <a:latin typeface="Arial" pitchFamily="34" charset="0"/>
                <a:ea typeface="Arial" pitchFamily="34" charset="-122"/>
                <a:cs typeface="Arial" pitchFamily="34" charset="-120"/>
              </a:rPr>
              <a:t>Servicios intensivos en conocimiento</a:t>
            </a:r>
            <a:endParaRPr lang="en-US" sz="1350"/>
          </a:p>
        </p:txBody>
      </p:sp>
      <p:sp>
        <p:nvSpPr>
          <p:cNvPr id="43" name="Shape 38"/>
          <p:cNvSpPr/>
          <p:nvPr/>
        </p:nvSpPr>
        <p:spPr>
          <a:xfrm>
            <a:off x="7285101" y="2167508"/>
            <a:ext cx="2153793" cy="2358771"/>
          </a:xfrm>
          <a:prstGeom prst="rect">
            <a:avLst/>
          </a:prstGeom>
          <a:solidFill>
            <a:srgbClr val="ECECEC"/>
          </a:solidFill>
          <a:ln/>
        </p:spPr>
        <p:txBody>
          <a:bodyPr/>
          <a:lstStyle/>
          <a:p>
            <a:endParaRPr lang="es-UY"/>
          </a:p>
        </p:txBody>
      </p:sp>
      <p:sp>
        <p:nvSpPr>
          <p:cNvPr id="44" name="Shape 39"/>
          <p:cNvSpPr/>
          <p:nvPr/>
        </p:nvSpPr>
        <p:spPr>
          <a:xfrm>
            <a:off x="7911465" y="2487168"/>
            <a:ext cx="914400" cy="914400"/>
          </a:xfrm>
          <a:prstGeom prst="ellipse">
            <a:avLst/>
          </a:prstGeom>
          <a:solidFill>
            <a:schemeClr val="tx2"/>
          </a:solidFill>
          <a:ln/>
          <a:effectLst>
            <a:outerShdw blurRad="76200" dist="25400" dir="5400000" algn="bl" rotWithShape="0">
              <a:srgbClr val="000000">
                <a:alpha val="16000"/>
              </a:srgbClr>
            </a:outerShdw>
          </a:effectLst>
        </p:spPr>
        <p:txBody>
          <a:bodyPr/>
          <a:lstStyle/>
          <a:p>
            <a:endParaRPr lang="es-UY"/>
          </a:p>
        </p:txBody>
      </p:sp>
      <p:pic>
        <p:nvPicPr>
          <p:cNvPr id="45" name="Image 3" descr="preencoded.png"/>
          <p:cNvPicPr>
            <a:picLocks noChangeAspect="1"/>
          </p:cNvPicPr>
          <p:nvPr/>
        </p:nvPicPr>
        <p:blipFill>
          <a:blip r:embed="rId7"/>
          <a:stretch>
            <a:fillRect/>
          </a:stretch>
        </p:blipFill>
        <p:spPr>
          <a:xfrm>
            <a:off x="8158353" y="2734056"/>
            <a:ext cx="420624" cy="420624"/>
          </a:xfrm>
          <a:prstGeom prst="rect">
            <a:avLst/>
          </a:prstGeom>
        </p:spPr>
      </p:pic>
      <p:sp>
        <p:nvSpPr>
          <p:cNvPr id="46" name="Text 40"/>
          <p:cNvSpPr/>
          <p:nvPr/>
        </p:nvSpPr>
        <p:spPr>
          <a:xfrm>
            <a:off x="7431405" y="3584448"/>
            <a:ext cx="1874520" cy="868680"/>
          </a:xfrm>
          <a:prstGeom prst="rect">
            <a:avLst/>
          </a:prstGeom>
          <a:noFill/>
          <a:ln/>
        </p:spPr>
        <p:txBody>
          <a:bodyPr wrap="square" lIns="0" tIns="0" rIns="0" bIns="0" rtlCol="0" anchor="t"/>
          <a:lstStyle/>
          <a:p>
            <a:pPr marL="0" indent="0" algn="ctr">
              <a:lnSpc>
                <a:spcPct val="100000"/>
              </a:lnSpc>
              <a:buNone/>
            </a:pPr>
            <a:r>
              <a:rPr lang="en-US" sz="1350" b="1">
                <a:solidFill>
                  <a:srgbClr val="262626"/>
                </a:solidFill>
                <a:latin typeface="Arial" pitchFamily="34" charset="0"/>
                <a:ea typeface="Arial" pitchFamily="34" charset="-122"/>
                <a:cs typeface="Arial" pitchFamily="34" charset="-120"/>
              </a:rPr>
              <a:t>Turismo de alto valor</a:t>
            </a:r>
            <a:endParaRPr lang="en-US" sz="1350"/>
          </a:p>
        </p:txBody>
      </p:sp>
      <p:sp>
        <p:nvSpPr>
          <p:cNvPr id="47" name="Shape 41"/>
          <p:cNvSpPr/>
          <p:nvPr/>
        </p:nvSpPr>
        <p:spPr>
          <a:xfrm>
            <a:off x="9539478" y="2194560"/>
            <a:ext cx="2167128" cy="2331720"/>
          </a:xfrm>
          <a:prstGeom prst="rect">
            <a:avLst/>
          </a:prstGeom>
          <a:solidFill>
            <a:srgbClr val="ECECEC"/>
          </a:solidFill>
          <a:ln/>
        </p:spPr>
        <p:txBody>
          <a:bodyPr/>
          <a:lstStyle/>
          <a:p>
            <a:endParaRPr lang="es-UY"/>
          </a:p>
        </p:txBody>
      </p:sp>
      <p:sp>
        <p:nvSpPr>
          <p:cNvPr id="48" name="Shape 42"/>
          <p:cNvSpPr/>
          <p:nvPr/>
        </p:nvSpPr>
        <p:spPr>
          <a:xfrm>
            <a:off x="10165842" y="2487168"/>
            <a:ext cx="914400" cy="914400"/>
          </a:xfrm>
          <a:prstGeom prst="ellipse">
            <a:avLst/>
          </a:prstGeom>
          <a:solidFill>
            <a:schemeClr val="tx2"/>
          </a:solidFill>
          <a:ln/>
          <a:effectLst>
            <a:outerShdw blurRad="76200" dist="25400" dir="5400000" algn="bl" rotWithShape="0">
              <a:srgbClr val="000000">
                <a:alpha val="16000"/>
              </a:srgbClr>
            </a:outerShdw>
          </a:effectLst>
        </p:spPr>
        <p:txBody>
          <a:bodyPr/>
          <a:lstStyle/>
          <a:p>
            <a:endParaRPr lang="es-UY"/>
          </a:p>
        </p:txBody>
      </p:sp>
      <p:pic>
        <p:nvPicPr>
          <p:cNvPr id="49" name="Image 4" descr="preencoded.png"/>
          <p:cNvPicPr>
            <a:picLocks noChangeAspect="1"/>
          </p:cNvPicPr>
          <p:nvPr/>
        </p:nvPicPr>
        <p:blipFill>
          <a:blip r:embed="rId8"/>
          <a:stretch>
            <a:fillRect/>
          </a:stretch>
        </p:blipFill>
        <p:spPr>
          <a:xfrm>
            <a:off x="10412730" y="2734056"/>
            <a:ext cx="420624" cy="420624"/>
          </a:xfrm>
          <a:prstGeom prst="rect">
            <a:avLst/>
          </a:prstGeom>
        </p:spPr>
      </p:pic>
      <p:sp>
        <p:nvSpPr>
          <p:cNvPr id="50" name="Text 43"/>
          <p:cNvSpPr/>
          <p:nvPr/>
        </p:nvSpPr>
        <p:spPr>
          <a:xfrm>
            <a:off x="9685782" y="3584448"/>
            <a:ext cx="1874520" cy="868680"/>
          </a:xfrm>
          <a:prstGeom prst="rect">
            <a:avLst/>
          </a:prstGeom>
          <a:noFill/>
          <a:ln/>
        </p:spPr>
        <p:txBody>
          <a:bodyPr wrap="square" lIns="0" tIns="0" rIns="0" bIns="0" rtlCol="0" anchor="t"/>
          <a:lstStyle/>
          <a:p>
            <a:pPr marL="0" indent="0" algn="ctr">
              <a:lnSpc>
                <a:spcPct val="100000"/>
              </a:lnSpc>
              <a:buNone/>
            </a:pPr>
            <a:r>
              <a:rPr lang="en-US" sz="1350" b="1" err="1">
                <a:solidFill>
                  <a:srgbClr val="262626"/>
                </a:solidFill>
                <a:latin typeface="Arial" pitchFamily="34" charset="0"/>
                <a:ea typeface="Arial" pitchFamily="34" charset="-122"/>
                <a:cs typeface="Arial" pitchFamily="34" charset="-120"/>
              </a:rPr>
              <a:t>Logística</a:t>
            </a:r>
            <a:r>
              <a:rPr lang="en-US" sz="1350" b="1">
                <a:solidFill>
                  <a:srgbClr val="262626"/>
                </a:solidFill>
                <a:latin typeface="Arial" pitchFamily="34" charset="0"/>
                <a:ea typeface="Arial" pitchFamily="34" charset="-122"/>
                <a:cs typeface="Arial" pitchFamily="34" charset="-120"/>
              </a:rPr>
              <a:t>, </a:t>
            </a:r>
            <a:r>
              <a:rPr lang="en-US" sz="1350" b="1" err="1">
                <a:solidFill>
                  <a:srgbClr val="262626"/>
                </a:solidFill>
                <a:latin typeface="Arial" pitchFamily="34" charset="0"/>
                <a:ea typeface="Arial" pitchFamily="34" charset="-122"/>
                <a:cs typeface="Arial" pitchFamily="34" charset="-120"/>
              </a:rPr>
              <a:t>infraestructura</a:t>
            </a:r>
            <a:r>
              <a:rPr lang="en-US" sz="1350" b="1">
                <a:solidFill>
                  <a:srgbClr val="262626"/>
                </a:solidFill>
                <a:latin typeface="Arial" pitchFamily="34" charset="0"/>
                <a:ea typeface="Arial" pitchFamily="34" charset="-122"/>
                <a:cs typeface="Arial" pitchFamily="34" charset="-120"/>
              </a:rPr>
              <a:t> y </a:t>
            </a:r>
            <a:r>
              <a:rPr lang="en-US" sz="1350" b="1" err="1">
                <a:solidFill>
                  <a:srgbClr val="262626"/>
                </a:solidFill>
                <a:latin typeface="Arial" pitchFamily="34" charset="0"/>
                <a:ea typeface="Arial" pitchFamily="34" charset="-122"/>
                <a:cs typeface="Arial" pitchFamily="34" charset="-120"/>
              </a:rPr>
              <a:t>energía</a:t>
            </a:r>
            <a:endParaRPr lang="en-US" sz="1350"/>
          </a:p>
        </p:txBody>
      </p:sp>
      <p:sp>
        <p:nvSpPr>
          <p:cNvPr id="51" name="Shape 44"/>
          <p:cNvSpPr/>
          <p:nvPr/>
        </p:nvSpPr>
        <p:spPr>
          <a:xfrm>
            <a:off x="502920" y="4800600"/>
            <a:ext cx="11201400" cy="1325880"/>
          </a:xfrm>
          <a:prstGeom prst="rect">
            <a:avLst/>
          </a:prstGeom>
          <a:solidFill>
            <a:schemeClr val="accent1"/>
          </a:solidFill>
          <a:ln/>
        </p:spPr>
        <p:txBody>
          <a:bodyPr/>
          <a:lstStyle/>
          <a:p>
            <a:endParaRPr lang="es-UY"/>
          </a:p>
        </p:txBody>
      </p:sp>
      <p:sp>
        <p:nvSpPr>
          <p:cNvPr id="52" name="Text 45"/>
          <p:cNvSpPr/>
          <p:nvPr/>
        </p:nvSpPr>
        <p:spPr>
          <a:xfrm>
            <a:off x="822960" y="5029200"/>
            <a:ext cx="2377440" cy="868680"/>
          </a:xfrm>
          <a:prstGeom prst="rect">
            <a:avLst/>
          </a:prstGeom>
          <a:noFill/>
          <a:ln/>
        </p:spPr>
        <p:txBody>
          <a:bodyPr wrap="square" lIns="0" tIns="0" rIns="0" bIns="0" rtlCol="0" anchor="ctr"/>
          <a:lstStyle/>
          <a:p>
            <a:pPr marL="0" indent="0">
              <a:buNone/>
            </a:pPr>
            <a:r>
              <a:rPr lang="en-US" sz="3400" b="1">
                <a:solidFill>
                  <a:schemeClr val="bg2"/>
                </a:solidFill>
                <a:latin typeface="Georgia" pitchFamily="34" charset="0"/>
                <a:ea typeface="Georgia" pitchFamily="34" charset="-122"/>
                <a:cs typeface="Georgia" pitchFamily="34" charset="-120"/>
              </a:rPr>
              <a:t>+73,7%</a:t>
            </a:r>
            <a:endParaRPr lang="en-US" sz="3400">
              <a:solidFill>
                <a:schemeClr val="bg2"/>
              </a:solidFill>
            </a:endParaRPr>
          </a:p>
        </p:txBody>
      </p:sp>
      <p:sp>
        <p:nvSpPr>
          <p:cNvPr id="53" name="Text 46"/>
          <p:cNvSpPr/>
          <p:nvPr/>
        </p:nvSpPr>
        <p:spPr>
          <a:xfrm>
            <a:off x="3291840" y="4892040"/>
            <a:ext cx="8229600" cy="1143000"/>
          </a:xfrm>
          <a:prstGeom prst="rect">
            <a:avLst/>
          </a:prstGeom>
          <a:noFill/>
          <a:ln/>
        </p:spPr>
        <p:txBody>
          <a:bodyPr wrap="square" lIns="0" tIns="0" rIns="0" bIns="0" rtlCol="0" anchor="ctr"/>
          <a:lstStyle/>
          <a:p>
            <a:pPr marL="0" indent="0">
              <a:lnSpc>
                <a:spcPct val="110000"/>
              </a:lnSpc>
              <a:buNone/>
            </a:pPr>
            <a:r>
              <a:rPr lang="en-US" sz="1350" b="1">
                <a:solidFill>
                  <a:srgbClr val="FFFFFF"/>
                </a:solidFill>
                <a:latin typeface="Arial" pitchFamily="34" charset="0"/>
                <a:ea typeface="Arial" pitchFamily="34" charset="-122"/>
                <a:cs typeface="Arial" pitchFamily="34" charset="-120"/>
              </a:rPr>
              <a:t>crecieron las exportaciones de servicios profesionales intensivos en conocimiento entre 2015 y 2024</a:t>
            </a:r>
          </a:p>
          <a:p>
            <a:pPr marL="0" indent="0">
              <a:lnSpc>
                <a:spcPct val="110000"/>
              </a:lnSpc>
              <a:buNone/>
            </a:pPr>
            <a:endParaRPr lang="en-US" sz="1350">
              <a:solidFill>
                <a:schemeClr val="bg1"/>
              </a:solidFill>
            </a:endParaRPr>
          </a:p>
          <a:p>
            <a:pPr marL="0" indent="0">
              <a:lnSpc>
                <a:spcPct val="110000"/>
              </a:lnSpc>
              <a:buNone/>
            </a:pPr>
            <a:r>
              <a:rPr lang="en-US" sz="1350" i="1">
                <a:solidFill>
                  <a:schemeClr val="bg1"/>
                </a:solidFill>
                <a:latin typeface="Arial" pitchFamily="34" charset="0"/>
                <a:ea typeface="Arial" pitchFamily="34" charset="-122"/>
                <a:cs typeface="Arial" pitchFamily="34" charset="-120"/>
              </a:rPr>
              <a:t>Ya representan el 56% de las exportaciones totales de servicios — la señal de dinamismo más clara del período.</a:t>
            </a:r>
            <a:endParaRPr lang="en-US" sz="1350">
              <a:solidFill>
                <a:schemeClr val="bg1"/>
              </a:solidFill>
            </a:endParaRPr>
          </a:p>
        </p:txBody>
      </p:sp>
      <p:sp>
        <p:nvSpPr>
          <p:cNvPr id="54" name="Text 47"/>
          <p:cNvSpPr/>
          <p:nvPr/>
        </p:nvSpPr>
        <p:spPr>
          <a:xfrm>
            <a:off x="457200" y="6473952"/>
            <a:ext cx="1828800" cy="274320"/>
          </a:xfrm>
          <a:prstGeom prst="rect">
            <a:avLst/>
          </a:prstGeom>
          <a:noFill/>
          <a:ln/>
        </p:spPr>
        <p:txBody>
          <a:bodyPr wrap="square" lIns="0" tIns="0" rIns="0" bIns="0" rtlCol="0" anchor="ctr"/>
          <a:lstStyle/>
          <a:p>
            <a:pPr marL="0" indent="0">
              <a:buNone/>
            </a:pPr>
            <a:r>
              <a:rPr lang="en-US" sz="1000">
                <a:solidFill>
                  <a:srgbClr val="7F7F7F"/>
                </a:solidFill>
                <a:latin typeface="Arial" pitchFamily="34" charset="0"/>
                <a:ea typeface="Arial" pitchFamily="34" charset="-122"/>
                <a:cs typeface="Arial" pitchFamily="34" charset="-120"/>
              </a:rPr>
              <a:t>PwC</a:t>
            </a:r>
            <a:endParaRPr lang="en-US" sz="1000"/>
          </a:p>
        </p:txBody>
      </p:sp>
      <p:sp>
        <p:nvSpPr>
          <p:cNvPr id="55" name="Text 48"/>
          <p:cNvSpPr/>
          <p:nvPr/>
        </p:nvSpPr>
        <p:spPr>
          <a:xfrm>
            <a:off x="11277295" y="6473952"/>
            <a:ext cx="411480" cy="274320"/>
          </a:xfrm>
          <a:prstGeom prst="rect">
            <a:avLst/>
          </a:prstGeom>
          <a:noFill/>
          <a:ln/>
        </p:spPr>
        <p:txBody>
          <a:bodyPr wrap="square" lIns="0" tIns="0" rIns="0" bIns="0" rtlCol="0" anchor="ctr"/>
          <a:lstStyle/>
          <a:p>
            <a:pPr marL="0" indent="0" algn="r">
              <a:buNone/>
            </a:pPr>
            <a:r>
              <a:rPr lang="en-US" sz="1000">
                <a:solidFill>
                  <a:srgbClr val="7F7F7F"/>
                </a:solidFill>
                <a:latin typeface="Arial" pitchFamily="34" charset="0"/>
                <a:ea typeface="Arial" pitchFamily="34" charset="-122"/>
                <a:cs typeface="Arial" pitchFamily="34" charset="-120"/>
              </a:rPr>
              <a:t>5</a:t>
            </a:r>
            <a:endParaRPr lang="en-US" sz="1000"/>
          </a:p>
        </p:txBody>
      </p:sp>
    </p:spTree>
  </p:cSld>
  <p:clrMapOvr>
    <a:masterClrMapping/>
  </p:clrMapOvr>
  <p:extLst>
    <p:ext uri="{6950BFC3-D8DA-4A85-94F7-54DA5524770B}">
      <p188:commentRel xmlns:p188="http://schemas.microsoft.com/office/powerpoint/2018/8/main" r:id="rId3"/>
    </p:ext>
  </p:extLst>
</p:sld>
</file>

<file path=ppt/slides/slide9.xml><?xml version="1.0" encoding="utf-8"?>
<p:sld xmlns:a="http://schemas.openxmlformats.org/drawingml/2006/main" xmlns:r="http://schemas.openxmlformats.org/officeDocument/2006/relationships" xmlns:p="http://schemas.openxmlformats.org/presentationml/2006/main">
  <p:cSld name="Slide 6">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0" y="0"/>
            <a:ext cx="12191695" cy="1097280"/>
          </a:xfrm>
          <a:prstGeom prst="rect">
            <a:avLst/>
          </a:prstGeom>
          <a:solidFill>
            <a:srgbClr val="F2F2F2"/>
          </a:solidFill>
          <a:ln/>
        </p:spPr>
        <p:txBody>
          <a:bodyPr/>
          <a:lstStyle/>
          <a:p>
            <a:endParaRPr lang="en-US"/>
          </a:p>
        </p:txBody>
      </p:sp>
      <p:sp>
        <p:nvSpPr>
          <p:cNvPr id="3" name="Text 1"/>
          <p:cNvSpPr/>
          <p:nvPr/>
        </p:nvSpPr>
        <p:spPr>
          <a:xfrm>
            <a:off x="502920" y="146304"/>
            <a:ext cx="7680960" cy="822960"/>
          </a:xfrm>
          <a:prstGeom prst="rect">
            <a:avLst/>
          </a:prstGeom>
          <a:noFill/>
          <a:ln/>
        </p:spPr>
        <p:txBody>
          <a:bodyPr wrap="square" lIns="0" tIns="0" rIns="0" bIns="0" rtlCol="0" anchor="ctr"/>
          <a:lstStyle/>
          <a:p>
            <a:pPr marL="0" indent="0">
              <a:lnSpc>
                <a:spcPct val="98000"/>
              </a:lnSpc>
              <a:buNone/>
            </a:pPr>
            <a:r>
              <a:rPr lang="en-US" sz="2700">
                <a:solidFill>
                  <a:srgbClr val="262626"/>
                </a:solidFill>
                <a:latin typeface="Georgia" pitchFamily="34" charset="0"/>
                <a:ea typeface="Georgia" pitchFamily="34" charset="-122"/>
                <a:cs typeface="Georgia" pitchFamily="34" charset="-120"/>
              </a:rPr>
              <a:t>Nueve barreras que se refuerzan mutuamente</a:t>
            </a:r>
            <a:endParaRPr lang="en-US" sz="2700"/>
          </a:p>
        </p:txBody>
      </p:sp>
      <p:sp>
        <p:nvSpPr>
          <p:cNvPr id="4" name="Shape 2"/>
          <p:cNvSpPr/>
          <p:nvPr/>
        </p:nvSpPr>
        <p:spPr>
          <a:xfrm rot="16200000">
            <a:off x="10378440" y="182880"/>
            <a:ext cx="164592" cy="164592"/>
          </a:xfrm>
          <a:prstGeom prst="triangle">
            <a:avLst/>
          </a:prstGeom>
          <a:solidFill>
            <a:srgbClr val="D04A02"/>
          </a:solidFill>
          <a:ln/>
        </p:spPr>
        <p:txBody>
          <a:bodyPr/>
          <a:lstStyle/>
          <a:p>
            <a:endParaRPr lang="en-US"/>
          </a:p>
        </p:txBody>
      </p:sp>
      <p:sp>
        <p:nvSpPr>
          <p:cNvPr id="5" name="Shape 3"/>
          <p:cNvSpPr/>
          <p:nvPr/>
        </p:nvSpPr>
        <p:spPr>
          <a:xfrm rot="16200000">
            <a:off x="10607040" y="182880"/>
            <a:ext cx="164592" cy="164592"/>
          </a:xfrm>
          <a:prstGeom prst="triangle">
            <a:avLst/>
          </a:prstGeom>
          <a:solidFill>
            <a:srgbClr val="F26B43"/>
          </a:solidFill>
          <a:ln/>
        </p:spPr>
        <p:txBody>
          <a:bodyPr/>
          <a:lstStyle/>
          <a:p>
            <a:endParaRPr lang="en-US"/>
          </a:p>
        </p:txBody>
      </p:sp>
      <p:sp>
        <p:nvSpPr>
          <p:cNvPr id="6" name="Shape 4"/>
          <p:cNvSpPr/>
          <p:nvPr/>
        </p:nvSpPr>
        <p:spPr>
          <a:xfrm rot="16200000">
            <a:off x="10835640" y="182880"/>
            <a:ext cx="164592" cy="164592"/>
          </a:xfrm>
          <a:prstGeom prst="triangle">
            <a:avLst/>
          </a:prstGeom>
          <a:solidFill>
            <a:srgbClr val="EB8C00"/>
          </a:solidFill>
          <a:ln/>
        </p:spPr>
        <p:txBody>
          <a:bodyPr/>
          <a:lstStyle/>
          <a:p>
            <a:endParaRPr lang="en-US"/>
          </a:p>
        </p:txBody>
      </p:sp>
      <p:sp>
        <p:nvSpPr>
          <p:cNvPr id="7" name="Shape 5"/>
          <p:cNvSpPr/>
          <p:nvPr/>
        </p:nvSpPr>
        <p:spPr>
          <a:xfrm rot="16200000">
            <a:off x="11064240" y="182880"/>
            <a:ext cx="164592" cy="164592"/>
          </a:xfrm>
          <a:prstGeom prst="triangle">
            <a:avLst/>
          </a:prstGeom>
          <a:solidFill>
            <a:srgbClr val="D04A02"/>
          </a:solidFill>
          <a:ln/>
        </p:spPr>
        <p:txBody>
          <a:bodyPr/>
          <a:lstStyle/>
          <a:p>
            <a:endParaRPr lang="en-US"/>
          </a:p>
        </p:txBody>
      </p:sp>
      <p:sp>
        <p:nvSpPr>
          <p:cNvPr id="8" name="Shape 6"/>
          <p:cNvSpPr/>
          <p:nvPr/>
        </p:nvSpPr>
        <p:spPr>
          <a:xfrm rot="16200000">
            <a:off x="11292840" y="182880"/>
            <a:ext cx="164592" cy="164592"/>
          </a:xfrm>
          <a:prstGeom prst="triangle">
            <a:avLst/>
          </a:prstGeom>
          <a:solidFill>
            <a:srgbClr val="7F7F7F"/>
          </a:solidFill>
          <a:ln/>
        </p:spPr>
        <p:txBody>
          <a:bodyPr/>
          <a:lstStyle/>
          <a:p>
            <a:endParaRPr lang="en-US"/>
          </a:p>
        </p:txBody>
      </p:sp>
      <p:sp>
        <p:nvSpPr>
          <p:cNvPr id="9" name="Shape 7"/>
          <p:cNvSpPr/>
          <p:nvPr/>
        </p:nvSpPr>
        <p:spPr>
          <a:xfrm rot="16200000">
            <a:off x="11521440" y="182880"/>
            <a:ext cx="164592" cy="164592"/>
          </a:xfrm>
          <a:prstGeom prst="triangle">
            <a:avLst/>
          </a:prstGeom>
          <a:solidFill>
            <a:srgbClr val="F26B43"/>
          </a:solidFill>
          <a:ln/>
        </p:spPr>
        <p:txBody>
          <a:bodyPr/>
          <a:lstStyle/>
          <a:p>
            <a:endParaRPr lang="en-US"/>
          </a:p>
        </p:txBody>
      </p:sp>
      <p:sp>
        <p:nvSpPr>
          <p:cNvPr id="10" name="Shape 8"/>
          <p:cNvSpPr/>
          <p:nvPr/>
        </p:nvSpPr>
        <p:spPr>
          <a:xfrm rot="16200000">
            <a:off x="10378440" y="411480"/>
            <a:ext cx="164592" cy="164592"/>
          </a:xfrm>
          <a:prstGeom prst="triangle">
            <a:avLst/>
          </a:prstGeom>
          <a:solidFill>
            <a:srgbClr val="EB8C00"/>
          </a:solidFill>
          <a:ln/>
        </p:spPr>
        <p:txBody>
          <a:bodyPr/>
          <a:lstStyle/>
          <a:p>
            <a:endParaRPr lang="en-US"/>
          </a:p>
        </p:txBody>
      </p:sp>
      <p:sp>
        <p:nvSpPr>
          <p:cNvPr id="11" name="Shape 9"/>
          <p:cNvSpPr/>
          <p:nvPr/>
        </p:nvSpPr>
        <p:spPr>
          <a:xfrm rot="16200000">
            <a:off x="10607040" y="411480"/>
            <a:ext cx="164592" cy="164592"/>
          </a:xfrm>
          <a:prstGeom prst="triangle">
            <a:avLst/>
          </a:prstGeom>
          <a:solidFill>
            <a:srgbClr val="D04A02"/>
          </a:solidFill>
          <a:ln/>
        </p:spPr>
        <p:txBody>
          <a:bodyPr/>
          <a:lstStyle/>
          <a:p>
            <a:endParaRPr lang="en-US"/>
          </a:p>
        </p:txBody>
      </p:sp>
      <p:sp>
        <p:nvSpPr>
          <p:cNvPr id="12" name="Shape 10"/>
          <p:cNvSpPr/>
          <p:nvPr/>
        </p:nvSpPr>
        <p:spPr>
          <a:xfrm rot="16200000">
            <a:off x="10835640" y="411480"/>
            <a:ext cx="164592" cy="164592"/>
          </a:xfrm>
          <a:prstGeom prst="triangle">
            <a:avLst/>
          </a:prstGeom>
          <a:solidFill>
            <a:srgbClr val="7F7F7F"/>
          </a:solidFill>
          <a:ln/>
        </p:spPr>
        <p:txBody>
          <a:bodyPr/>
          <a:lstStyle/>
          <a:p>
            <a:endParaRPr lang="en-US"/>
          </a:p>
        </p:txBody>
      </p:sp>
      <p:sp>
        <p:nvSpPr>
          <p:cNvPr id="13" name="Shape 11"/>
          <p:cNvSpPr/>
          <p:nvPr/>
        </p:nvSpPr>
        <p:spPr>
          <a:xfrm rot="16200000">
            <a:off x="11064240" y="411480"/>
            <a:ext cx="164592" cy="164592"/>
          </a:xfrm>
          <a:prstGeom prst="triangle">
            <a:avLst/>
          </a:prstGeom>
          <a:solidFill>
            <a:srgbClr val="F26B43"/>
          </a:solidFill>
          <a:ln/>
        </p:spPr>
        <p:txBody>
          <a:bodyPr/>
          <a:lstStyle/>
          <a:p>
            <a:endParaRPr lang="en-US"/>
          </a:p>
        </p:txBody>
      </p:sp>
      <p:sp>
        <p:nvSpPr>
          <p:cNvPr id="14" name="Shape 12"/>
          <p:cNvSpPr/>
          <p:nvPr/>
        </p:nvSpPr>
        <p:spPr>
          <a:xfrm rot="16200000">
            <a:off x="11292840" y="411480"/>
            <a:ext cx="164592" cy="164592"/>
          </a:xfrm>
          <a:prstGeom prst="triangle">
            <a:avLst/>
          </a:prstGeom>
          <a:solidFill>
            <a:srgbClr val="D04A02"/>
          </a:solidFill>
          <a:ln/>
        </p:spPr>
        <p:txBody>
          <a:bodyPr/>
          <a:lstStyle/>
          <a:p>
            <a:endParaRPr lang="en-US"/>
          </a:p>
        </p:txBody>
      </p:sp>
      <p:sp>
        <p:nvSpPr>
          <p:cNvPr id="15" name="Shape 13"/>
          <p:cNvSpPr/>
          <p:nvPr/>
        </p:nvSpPr>
        <p:spPr>
          <a:xfrm rot="16200000">
            <a:off x="11521440" y="411480"/>
            <a:ext cx="164592" cy="164592"/>
          </a:xfrm>
          <a:prstGeom prst="triangle">
            <a:avLst/>
          </a:prstGeom>
          <a:solidFill>
            <a:srgbClr val="F26B43"/>
          </a:solidFill>
          <a:ln/>
        </p:spPr>
        <p:txBody>
          <a:bodyPr/>
          <a:lstStyle/>
          <a:p>
            <a:endParaRPr lang="en-US"/>
          </a:p>
        </p:txBody>
      </p:sp>
      <p:sp>
        <p:nvSpPr>
          <p:cNvPr id="16" name="Shape 14"/>
          <p:cNvSpPr/>
          <p:nvPr/>
        </p:nvSpPr>
        <p:spPr>
          <a:xfrm rot="16200000">
            <a:off x="10378440" y="640080"/>
            <a:ext cx="164592" cy="164592"/>
          </a:xfrm>
          <a:prstGeom prst="triangle">
            <a:avLst/>
          </a:prstGeom>
          <a:solidFill>
            <a:srgbClr val="7F7F7F"/>
          </a:solidFill>
          <a:ln/>
        </p:spPr>
        <p:txBody>
          <a:bodyPr/>
          <a:lstStyle/>
          <a:p>
            <a:endParaRPr lang="en-US"/>
          </a:p>
        </p:txBody>
      </p:sp>
      <p:sp>
        <p:nvSpPr>
          <p:cNvPr id="17" name="Shape 15"/>
          <p:cNvSpPr/>
          <p:nvPr/>
        </p:nvSpPr>
        <p:spPr>
          <a:xfrm rot="16200000">
            <a:off x="10607040" y="640080"/>
            <a:ext cx="164592" cy="164592"/>
          </a:xfrm>
          <a:prstGeom prst="triangle">
            <a:avLst/>
          </a:prstGeom>
          <a:solidFill>
            <a:srgbClr val="F26B43"/>
          </a:solidFill>
          <a:ln/>
        </p:spPr>
        <p:txBody>
          <a:bodyPr/>
          <a:lstStyle/>
          <a:p>
            <a:endParaRPr lang="en-US"/>
          </a:p>
        </p:txBody>
      </p:sp>
      <p:sp>
        <p:nvSpPr>
          <p:cNvPr id="18" name="Shape 16"/>
          <p:cNvSpPr/>
          <p:nvPr/>
        </p:nvSpPr>
        <p:spPr>
          <a:xfrm rot="16200000">
            <a:off x="10835640" y="640080"/>
            <a:ext cx="164592" cy="164592"/>
          </a:xfrm>
          <a:prstGeom prst="triangle">
            <a:avLst/>
          </a:prstGeom>
          <a:solidFill>
            <a:srgbClr val="D04A02"/>
          </a:solidFill>
          <a:ln/>
        </p:spPr>
        <p:txBody>
          <a:bodyPr/>
          <a:lstStyle/>
          <a:p>
            <a:endParaRPr lang="en-US"/>
          </a:p>
        </p:txBody>
      </p:sp>
      <p:sp>
        <p:nvSpPr>
          <p:cNvPr id="19" name="Shape 17"/>
          <p:cNvSpPr/>
          <p:nvPr/>
        </p:nvSpPr>
        <p:spPr>
          <a:xfrm rot="16200000">
            <a:off x="11064240" y="640080"/>
            <a:ext cx="164592" cy="164592"/>
          </a:xfrm>
          <a:prstGeom prst="triangle">
            <a:avLst/>
          </a:prstGeom>
          <a:solidFill>
            <a:srgbClr val="F26B43"/>
          </a:solidFill>
          <a:ln/>
        </p:spPr>
        <p:txBody>
          <a:bodyPr/>
          <a:lstStyle/>
          <a:p>
            <a:endParaRPr lang="en-US"/>
          </a:p>
        </p:txBody>
      </p:sp>
      <p:sp>
        <p:nvSpPr>
          <p:cNvPr id="20" name="Shape 18"/>
          <p:cNvSpPr/>
          <p:nvPr/>
        </p:nvSpPr>
        <p:spPr>
          <a:xfrm rot="16200000">
            <a:off x="11292840" y="640080"/>
            <a:ext cx="164592" cy="164592"/>
          </a:xfrm>
          <a:prstGeom prst="triangle">
            <a:avLst/>
          </a:prstGeom>
          <a:solidFill>
            <a:srgbClr val="EB8C00"/>
          </a:solidFill>
          <a:ln/>
        </p:spPr>
        <p:txBody>
          <a:bodyPr/>
          <a:lstStyle/>
          <a:p>
            <a:endParaRPr lang="en-US"/>
          </a:p>
        </p:txBody>
      </p:sp>
      <p:sp>
        <p:nvSpPr>
          <p:cNvPr id="21" name="Shape 19"/>
          <p:cNvSpPr/>
          <p:nvPr/>
        </p:nvSpPr>
        <p:spPr>
          <a:xfrm rot="16200000">
            <a:off x="11521440" y="640080"/>
            <a:ext cx="164592" cy="164592"/>
          </a:xfrm>
          <a:prstGeom prst="triangle">
            <a:avLst/>
          </a:prstGeom>
          <a:solidFill>
            <a:srgbClr val="D04A02"/>
          </a:solidFill>
          <a:ln/>
        </p:spPr>
        <p:txBody>
          <a:bodyPr/>
          <a:lstStyle/>
          <a:p>
            <a:endParaRPr lang="en-US"/>
          </a:p>
        </p:txBody>
      </p:sp>
      <p:sp>
        <p:nvSpPr>
          <p:cNvPr id="22" name="Shape 20"/>
          <p:cNvSpPr/>
          <p:nvPr/>
        </p:nvSpPr>
        <p:spPr>
          <a:xfrm rot="16200000">
            <a:off x="10378440" y="868680"/>
            <a:ext cx="164592" cy="164592"/>
          </a:xfrm>
          <a:prstGeom prst="triangle">
            <a:avLst/>
          </a:prstGeom>
          <a:solidFill>
            <a:srgbClr val="D04A02"/>
          </a:solidFill>
          <a:ln/>
        </p:spPr>
        <p:txBody>
          <a:bodyPr/>
          <a:lstStyle/>
          <a:p>
            <a:endParaRPr lang="en-US"/>
          </a:p>
        </p:txBody>
      </p:sp>
      <p:sp>
        <p:nvSpPr>
          <p:cNvPr id="23" name="Shape 21"/>
          <p:cNvSpPr/>
          <p:nvPr/>
        </p:nvSpPr>
        <p:spPr>
          <a:xfrm rot="16200000">
            <a:off x="10607040" y="868680"/>
            <a:ext cx="164592" cy="164592"/>
          </a:xfrm>
          <a:prstGeom prst="triangle">
            <a:avLst/>
          </a:prstGeom>
          <a:solidFill>
            <a:srgbClr val="F26B43"/>
          </a:solidFill>
          <a:ln/>
        </p:spPr>
        <p:txBody>
          <a:bodyPr/>
          <a:lstStyle/>
          <a:p>
            <a:endParaRPr lang="en-US"/>
          </a:p>
        </p:txBody>
      </p:sp>
      <p:sp>
        <p:nvSpPr>
          <p:cNvPr id="24" name="Shape 22"/>
          <p:cNvSpPr/>
          <p:nvPr/>
        </p:nvSpPr>
        <p:spPr>
          <a:xfrm rot="16200000">
            <a:off x="10835640" y="868680"/>
            <a:ext cx="164592" cy="164592"/>
          </a:xfrm>
          <a:prstGeom prst="triangle">
            <a:avLst/>
          </a:prstGeom>
          <a:solidFill>
            <a:srgbClr val="EB8C00"/>
          </a:solidFill>
          <a:ln/>
        </p:spPr>
        <p:txBody>
          <a:bodyPr/>
          <a:lstStyle/>
          <a:p>
            <a:endParaRPr lang="en-US"/>
          </a:p>
        </p:txBody>
      </p:sp>
      <p:sp>
        <p:nvSpPr>
          <p:cNvPr id="25" name="Shape 23"/>
          <p:cNvSpPr/>
          <p:nvPr/>
        </p:nvSpPr>
        <p:spPr>
          <a:xfrm rot="16200000">
            <a:off x="11064240" y="868680"/>
            <a:ext cx="164592" cy="164592"/>
          </a:xfrm>
          <a:prstGeom prst="triangle">
            <a:avLst/>
          </a:prstGeom>
          <a:solidFill>
            <a:srgbClr val="D04A02"/>
          </a:solidFill>
          <a:ln/>
        </p:spPr>
        <p:txBody>
          <a:bodyPr/>
          <a:lstStyle/>
          <a:p>
            <a:endParaRPr lang="en-US"/>
          </a:p>
        </p:txBody>
      </p:sp>
      <p:sp>
        <p:nvSpPr>
          <p:cNvPr id="26" name="Shape 24"/>
          <p:cNvSpPr/>
          <p:nvPr/>
        </p:nvSpPr>
        <p:spPr>
          <a:xfrm rot="16200000">
            <a:off x="11292840" y="868680"/>
            <a:ext cx="164592" cy="164592"/>
          </a:xfrm>
          <a:prstGeom prst="triangle">
            <a:avLst/>
          </a:prstGeom>
          <a:solidFill>
            <a:srgbClr val="7F7F7F"/>
          </a:solidFill>
          <a:ln/>
        </p:spPr>
        <p:txBody>
          <a:bodyPr/>
          <a:lstStyle/>
          <a:p>
            <a:endParaRPr lang="en-US"/>
          </a:p>
        </p:txBody>
      </p:sp>
      <p:sp>
        <p:nvSpPr>
          <p:cNvPr id="27" name="Shape 25"/>
          <p:cNvSpPr/>
          <p:nvPr/>
        </p:nvSpPr>
        <p:spPr>
          <a:xfrm rot="16200000">
            <a:off x="11521440" y="868680"/>
            <a:ext cx="164592" cy="164592"/>
          </a:xfrm>
          <a:prstGeom prst="triangle">
            <a:avLst/>
          </a:prstGeom>
          <a:solidFill>
            <a:srgbClr val="F26B43"/>
          </a:solidFill>
          <a:ln/>
        </p:spPr>
        <p:txBody>
          <a:bodyPr/>
          <a:lstStyle/>
          <a:p>
            <a:endParaRPr lang="en-US"/>
          </a:p>
        </p:txBody>
      </p:sp>
      <p:sp>
        <p:nvSpPr>
          <p:cNvPr id="28" name="Shape 26"/>
          <p:cNvSpPr/>
          <p:nvPr/>
        </p:nvSpPr>
        <p:spPr>
          <a:xfrm>
            <a:off x="0" y="1097280"/>
            <a:ext cx="12191695" cy="64008"/>
          </a:xfrm>
          <a:prstGeom prst="rect">
            <a:avLst/>
          </a:prstGeom>
          <a:solidFill>
            <a:srgbClr val="D04A02"/>
          </a:solidFill>
          <a:ln/>
        </p:spPr>
        <p:txBody>
          <a:bodyPr/>
          <a:lstStyle/>
          <a:p>
            <a:endParaRPr lang="en-US"/>
          </a:p>
        </p:txBody>
      </p:sp>
      <p:sp>
        <p:nvSpPr>
          <p:cNvPr id="29" name="Shape 27"/>
          <p:cNvSpPr/>
          <p:nvPr/>
        </p:nvSpPr>
        <p:spPr>
          <a:xfrm>
            <a:off x="502920" y="1371600"/>
            <a:ext cx="6309360" cy="475488"/>
          </a:xfrm>
          <a:prstGeom prst="homePlate">
            <a:avLst/>
          </a:prstGeom>
          <a:solidFill>
            <a:schemeClr val="accent1"/>
          </a:solidFill>
          <a:ln/>
        </p:spPr>
        <p:txBody>
          <a:bodyPr/>
          <a:lstStyle/>
          <a:p>
            <a:endParaRPr lang="en-US"/>
          </a:p>
        </p:txBody>
      </p:sp>
      <p:sp>
        <p:nvSpPr>
          <p:cNvPr id="30" name="Text 28"/>
          <p:cNvSpPr/>
          <p:nvPr/>
        </p:nvSpPr>
        <p:spPr>
          <a:xfrm>
            <a:off x="667512" y="1371600"/>
            <a:ext cx="5806440" cy="475488"/>
          </a:xfrm>
          <a:prstGeom prst="rect">
            <a:avLst/>
          </a:prstGeom>
          <a:noFill/>
          <a:ln/>
        </p:spPr>
        <p:txBody>
          <a:bodyPr wrap="square" lIns="0" tIns="0" rIns="0" bIns="0" rtlCol="0" anchor="ctr"/>
          <a:lstStyle/>
          <a:p>
            <a:pPr marL="0" indent="0">
              <a:buNone/>
            </a:pPr>
            <a:r>
              <a:rPr lang="en-US" sz="1500" b="1">
                <a:solidFill>
                  <a:srgbClr val="FFFFFF"/>
                </a:solidFill>
                <a:latin typeface="Arial" pitchFamily="34" charset="0"/>
                <a:ea typeface="Arial" pitchFamily="34" charset="-122"/>
                <a:cs typeface="Arial" pitchFamily="34" charset="-120"/>
              </a:rPr>
              <a:t>➔  Un flujo causal: capacidades → fricciones → exposición</a:t>
            </a:r>
            <a:endParaRPr lang="en-US" sz="1500"/>
          </a:p>
        </p:txBody>
      </p:sp>
      <p:sp>
        <p:nvSpPr>
          <p:cNvPr id="31" name="Shape 29"/>
          <p:cNvSpPr/>
          <p:nvPr/>
        </p:nvSpPr>
        <p:spPr>
          <a:xfrm>
            <a:off x="502920" y="2103120"/>
            <a:ext cx="3630168" cy="420624"/>
          </a:xfrm>
          <a:prstGeom prst="rect">
            <a:avLst/>
          </a:prstGeom>
          <a:solidFill>
            <a:schemeClr val="accent1"/>
          </a:solidFill>
          <a:ln/>
        </p:spPr>
        <p:txBody>
          <a:bodyPr/>
          <a:lstStyle/>
          <a:p>
            <a:endParaRPr lang="en-US"/>
          </a:p>
        </p:txBody>
      </p:sp>
      <p:sp>
        <p:nvSpPr>
          <p:cNvPr id="32" name="Text 30"/>
          <p:cNvSpPr/>
          <p:nvPr/>
        </p:nvSpPr>
        <p:spPr>
          <a:xfrm>
            <a:off x="667512" y="2103120"/>
            <a:ext cx="3355848" cy="420624"/>
          </a:xfrm>
          <a:prstGeom prst="rect">
            <a:avLst/>
          </a:prstGeom>
          <a:noFill/>
          <a:ln/>
        </p:spPr>
        <p:txBody>
          <a:bodyPr wrap="square" lIns="0" tIns="0" rIns="0" bIns="0" rtlCol="0" anchor="ctr"/>
          <a:lstStyle/>
          <a:p>
            <a:pPr marL="0" indent="0">
              <a:buNone/>
            </a:pPr>
            <a:r>
              <a:rPr lang="en-US" sz="1350" b="1">
                <a:solidFill>
                  <a:srgbClr val="FFFFFF"/>
                </a:solidFill>
                <a:latin typeface="Arial" pitchFamily="34" charset="0"/>
                <a:ea typeface="Arial" pitchFamily="34" charset="-122"/>
                <a:cs typeface="Arial" pitchFamily="34" charset="-120"/>
              </a:rPr>
              <a:t>Capacidades de base</a:t>
            </a:r>
            <a:endParaRPr lang="en-US" sz="1350"/>
          </a:p>
        </p:txBody>
      </p:sp>
      <p:sp>
        <p:nvSpPr>
          <p:cNvPr id="33" name="Shape 31"/>
          <p:cNvSpPr/>
          <p:nvPr/>
        </p:nvSpPr>
        <p:spPr>
          <a:xfrm>
            <a:off x="588778" y="2523744"/>
            <a:ext cx="3544310" cy="2522113"/>
          </a:xfrm>
          <a:prstGeom prst="rect">
            <a:avLst/>
          </a:prstGeom>
          <a:solidFill>
            <a:srgbClr val="ECECEC"/>
          </a:solidFill>
          <a:ln/>
        </p:spPr>
        <p:txBody>
          <a:bodyPr/>
          <a:lstStyle/>
          <a:p>
            <a:endParaRPr lang="en-US"/>
          </a:p>
        </p:txBody>
      </p:sp>
      <p:sp>
        <p:nvSpPr>
          <p:cNvPr id="34" name="Shape 32"/>
          <p:cNvSpPr/>
          <p:nvPr/>
        </p:nvSpPr>
        <p:spPr>
          <a:xfrm>
            <a:off x="667512" y="2660904"/>
            <a:ext cx="457200" cy="292608"/>
          </a:xfrm>
          <a:prstGeom prst="roundRect">
            <a:avLst>
              <a:gd name="adj" fmla="val 15625"/>
            </a:avLst>
          </a:prstGeom>
          <a:solidFill>
            <a:schemeClr val="accent1"/>
          </a:solidFill>
          <a:ln/>
        </p:spPr>
        <p:txBody>
          <a:bodyPr/>
          <a:lstStyle/>
          <a:p>
            <a:endParaRPr lang="en-US"/>
          </a:p>
        </p:txBody>
      </p:sp>
      <p:sp>
        <p:nvSpPr>
          <p:cNvPr id="35" name="Text 33"/>
          <p:cNvSpPr/>
          <p:nvPr/>
        </p:nvSpPr>
        <p:spPr>
          <a:xfrm>
            <a:off x="667512" y="2660904"/>
            <a:ext cx="457200" cy="292608"/>
          </a:xfrm>
          <a:prstGeom prst="rect">
            <a:avLst/>
          </a:prstGeom>
          <a:noFill/>
          <a:ln/>
        </p:spPr>
        <p:txBody>
          <a:bodyPr wrap="square" lIns="0" tIns="0" rIns="0" bIns="0" rtlCol="0" anchor="ctr"/>
          <a:lstStyle/>
          <a:p>
            <a:pPr marL="0" indent="0" algn="ctr">
              <a:buNone/>
            </a:pPr>
            <a:r>
              <a:rPr lang="en-US" sz="1250" b="1">
                <a:solidFill>
                  <a:schemeClr val="bg1"/>
                </a:solidFill>
                <a:latin typeface="Arial"/>
                <a:ea typeface="Arial" pitchFamily="34" charset="-122"/>
                <a:cs typeface="Arial"/>
              </a:rPr>
              <a:t>B1</a:t>
            </a:r>
            <a:endParaRPr lang="en-US" sz="1250">
              <a:solidFill>
                <a:schemeClr val="bg1"/>
              </a:solidFill>
              <a:latin typeface="Arial"/>
              <a:ea typeface="Calibri"/>
              <a:cs typeface="Arial"/>
            </a:endParaRPr>
          </a:p>
        </p:txBody>
      </p:sp>
      <p:sp>
        <p:nvSpPr>
          <p:cNvPr id="36" name="Text 34"/>
          <p:cNvSpPr/>
          <p:nvPr/>
        </p:nvSpPr>
        <p:spPr>
          <a:xfrm>
            <a:off x="1234440" y="2633472"/>
            <a:ext cx="2761488" cy="274320"/>
          </a:xfrm>
          <a:prstGeom prst="rect">
            <a:avLst/>
          </a:prstGeom>
          <a:noFill/>
          <a:ln/>
        </p:spPr>
        <p:txBody>
          <a:bodyPr wrap="square" lIns="0" tIns="0" rIns="0" bIns="0" rtlCol="0" anchor="t"/>
          <a:lstStyle/>
          <a:p>
            <a:pPr marL="0" indent="0">
              <a:buNone/>
            </a:pPr>
            <a:r>
              <a:rPr lang="en-US" sz="1250" b="1">
                <a:solidFill>
                  <a:srgbClr val="262626"/>
                </a:solidFill>
                <a:latin typeface="Arial" pitchFamily="34" charset="0"/>
                <a:ea typeface="Arial" pitchFamily="34" charset="-122"/>
                <a:cs typeface="Arial" pitchFamily="34" charset="-120"/>
              </a:rPr>
              <a:t>Capital humano</a:t>
            </a:r>
            <a:endParaRPr lang="en-US" sz="1250"/>
          </a:p>
        </p:txBody>
      </p:sp>
      <p:sp>
        <p:nvSpPr>
          <p:cNvPr id="37" name="Text 35"/>
          <p:cNvSpPr/>
          <p:nvPr/>
        </p:nvSpPr>
        <p:spPr>
          <a:xfrm>
            <a:off x="1234440" y="2887916"/>
            <a:ext cx="2761488" cy="530352"/>
          </a:xfrm>
          <a:prstGeom prst="rect">
            <a:avLst/>
          </a:prstGeom>
          <a:noFill/>
          <a:ln/>
        </p:spPr>
        <p:txBody>
          <a:bodyPr wrap="square" lIns="0" tIns="0" rIns="0" bIns="0" rtlCol="0" anchor="t"/>
          <a:lstStyle/>
          <a:p>
            <a:pPr>
              <a:lnSpc>
                <a:spcPct val="102000"/>
              </a:lnSpc>
            </a:pPr>
            <a:r>
              <a:rPr lang="en-US" sz="950">
                <a:solidFill>
                  <a:srgbClr val="595959"/>
                </a:solidFill>
                <a:latin typeface="Arial"/>
                <a:ea typeface="Arial" pitchFamily="34" charset="-122"/>
                <a:cs typeface="Arial"/>
              </a:rPr>
              <a:t>4 de </a:t>
            </a:r>
            <a:r>
              <a:rPr lang="en-US" sz="950" err="1">
                <a:solidFill>
                  <a:srgbClr val="595959"/>
                </a:solidFill>
                <a:latin typeface="Arial"/>
                <a:ea typeface="Arial" pitchFamily="34" charset="-122"/>
                <a:cs typeface="Arial"/>
              </a:rPr>
              <a:t>cada</a:t>
            </a:r>
            <a:r>
              <a:rPr lang="en-US" sz="950">
                <a:solidFill>
                  <a:srgbClr val="595959"/>
                </a:solidFill>
                <a:latin typeface="Arial"/>
                <a:ea typeface="Arial" pitchFamily="34" charset="-122"/>
                <a:cs typeface="Arial"/>
              </a:rPr>
              <a:t> 10 </a:t>
            </a:r>
            <a:r>
              <a:rPr lang="en-US" sz="950" err="1">
                <a:solidFill>
                  <a:srgbClr val="595959"/>
                </a:solidFill>
                <a:latin typeface="Arial"/>
                <a:ea typeface="Arial" pitchFamily="34" charset="-122"/>
                <a:cs typeface="Arial"/>
              </a:rPr>
              <a:t>niños</a:t>
            </a:r>
            <a:r>
              <a:rPr lang="en-US" sz="950">
                <a:solidFill>
                  <a:srgbClr val="595959"/>
                </a:solidFill>
                <a:latin typeface="Arial"/>
                <a:ea typeface="Arial" pitchFamily="34" charset="-122"/>
                <a:cs typeface="Arial"/>
              </a:rPr>
              <a:t> no </a:t>
            </a:r>
            <a:r>
              <a:rPr lang="en-US" sz="950" err="1">
                <a:solidFill>
                  <a:srgbClr val="595959"/>
                </a:solidFill>
                <a:latin typeface="Arial"/>
                <a:ea typeface="Arial" pitchFamily="34" charset="-122"/>
                <a:cs typeface="Arial"/>
              </a:rPr>
              <a:t>llega</a:t>
            </a:r>
            <a:r>
              <a:rPr lang="en-US" sz="950">
                <a:solidFill>
                  <a:srgbClr val="595959"/>
                </a:solidFill>
                <a:latin typeface="Arial"/>
                <a:ea typeface="Arial" pitchFamily="34" charset="-122"/>
                <a:cs typeface="Arial"/>
              </a:rPr>
              <a:t> al </a:t>
            </a:r>
            <a:r>
              <a:rPr lang="en-US" sz="950" err="1">
                <a:solidFill>
                  <a:srgbClr val="595959"/>
                </a:solidFill>
                <a:latin typeface="Arial"/>
                <a:ea typeface="Arial" pitchFamily="34" charset="-122"/>
                <a:cs typeface="Arial"/>
              </a:rPr>
              <a:t>nivel</a:t>
            </a:r>
            <a:r>
              <a:rPr lang="en-US" sz="950">
                <a:solidFill>
                  <a:srgbClr val="595959"/>
                </a:solidFill>
                <a:latin typeface="Arial"/>
                <a:ea typeface="Arial" pitchFamily="34" charset="-122"/>
                <a:cs typeface="Arial"/>
              </a:rPr>
              <a:t> de </a:t>
            </a:r>
            <a:r>
              <a:rPr lang="en-US" sz="950" err="1">
                <a:solidFill>
                  <a:srgbClr val="595959"/>
                </a:solidFill>
                <a:latin typeface="Arial"/>
                <a:ea typeface="Arial" pitchFamily="34" charset="-122"/>
                <a:cs typeface="Arial"/>
              </a:rPr>
              <a:t>lectura</a:t>
            </a:r>
            <a:r>
              <a:rPr lang="en-US" sz="950">
                <a:solidFill>
                  <a:srgbClr val="595959"/>
                </a:solidFill>
                <a:latin typeface="Arial"/>
                <a:ea typeface="Arial" pitchFamily="34" charset="-122"/>
                <a:cs typeface="Arial"/>
              </a:rPr>
              <a:t> </a:t>
            </a:r>
            <a:r>
              <a:rPr lang="en-US" sz="950" err="1">
                <a:solidFill>
                  <a:srgbClr val="595959"/>
                </a:solidFill>
                <a:latin typeface="Arial"/>
                <a:ea typeface="Arial" pitchFamily="34" charset="-122"/>
                <a:cs typeface="Arial"/>
              </a:rPr>
              <a:t>esperado</a:t>
            </a:r>
            <a:r>
              <a:rPr lang="en-US" sz="950">
                <a:solidFill>
                  <a:srgbClr val="595959"/>
                </a:solidFill>
                <a:latin typeface="Arial"/>
                <a:ea typeface="Arial" pitchFamily="34" charset="-122"/>
                <a:cs typeface="Arial"/>
              </a:rPr>
              <a:t>; 4 de </a:t>
            </a:r>
            <a:r>
              <a:rPr lang="en-US" sz="950" err="1">
                <a:solidFill>
                  <a:srgbClr val="595959"/>
                </a:solidFill>
                <a:latin typeface="Arial"/>
                <a:ea typeface="Arial" pitchFamily="34" charset="-122"/>
                <a:cs typeface="Arial"/>
              </a:rPr>
              <a:t>cada</a:t>
            </a:r>
            <a:r>
              <a:rPr lang="en-US" sz="950">
                <a:solidFill>
                  <a:srgbClr val="595959"/>
                </a:solidFill>
                <a:latin typeface="Arial"/>
                <a:ea typeface="Arial" pitchFamily="34" charset="-122"/>
                <a:cs typeface="Arial"/>
              </a:rPr>
              <a:t> 10 </a:t>
            </a:r>
            <a:r>
              <a:rPr lang="en-US" sz="950" err="1">
                <a:solidFill>
                  <a:srgbClr val="595959"/>
                </a:solidFill>
                <a:latin typeface="Arial"/>
                <a:ea typeface="Arial" pitchFamily="34" charset="-122"/>
                <a:cs typeface="Arial"/>
              </a:rPr>
              <a:t>empresas</a:t>
            </a:r>
            <a:r>
              <a:rPr lang="en-US" sz="950">
                <a:solidFill>
                  <a:srgbClr val="595959"/>
                </a:solidFill>
                <a:latin typeface="Arial"/>
                <a:ea typeface="Arial" pitchFamily="34" charset="-122"/>
                <a:cs typeface="Arial"/>
              </a:rPr>
              <a:t> </a:t>
            </a:r>
            <a:r>
              <a:rPr lang="en-US" sz="950" err="1">
                <a:solidFill>
                  <a:srgbClr val="595959"/>
                </a:solidFill>
                <a:latin typeface="Arial"/>
                <a:ea typeface="Arial" pitchFamily="34" charset="-122"/>
                <a:cs typeface="Arial"/>
              </a:rPr>
              <a:t>señala</a:t>
            </a:r>
            <a:r>
              <a:rPr lang="en-US" sz="950">
                <a:solidFill>
                  <a:srgbClr val="595959"/>
                </a:solidFill>
                <a:latin typeface="Arial"/>
                <a:ea typeface="Arial" pitchFamily="34" charset="-122"/>
                <a:cs typeface="Arial"/>
              </a:rPr>
              <a:t> la </a:t>
            </a:r>
            <a:r>
              <a:rPr lang="en-US" sz="950" err="1">
                <a:solidFill>
                  <a:srgbClr val="595959"/>
                </a:solidFill>
                <a:latin typeface="Arial"/>
                <a:ea typeface="Arial" pitchFamily="34" charset="-122"/>
                <a:cs typeface="Arial"/>
              </a:rPr>
              <a:t>fuerza</a:t>
            </a:r>
            <a:r>
              <a:rPr lang="en-US" sz="950">
                <a:solidFill>
                  <a:srgbClr val="595959"/>
                </a:solidFill>
                <a:latin typeface="Arial"/>
                <a:ea typeface="Arial" pitchFamily="34" charset="-122"/>
                <a:cs typeface="Arial"/>
              </a:rPr>
              <a:t> </a:t>
            </a:r>
            <a:r>
              <a:rPr lang="en-US" sz="950" err="1">
                <a:solidFill>
                  <a:srgbClr val="595959"/>
                </a:solidFill>
                <a:latin typeface="Arial"/>
                <a:ea typeface="Arial" pitchFamily="34" charset="-122"/>
                <a:cs typeface="Arial"/>
              </a:rPr>
              <a:t>laboral</a:t>
            </a:r>
            <a:r>
              <a:rPr lang="en-US" sz="950">
                <a:solidFill>
                  <a:srgbClr val="595959"/>
                </a:solidFill>
                <a:latin typeface="Arial"/>
                <a:ea typeface="Arial" pitchFamily="34" charset="-122"/>
                <a:cs typeface="Arial"/>
              </a:rPr>
              <a:t> </a:t>
            </a:r>
            <a:r>
              <a:rPr lang="en-US" sz="950" err="1">
                <a:solidFill>
                  <a:srgbClr val="595959"/>
                </a:solidFill>
                <a:latin typeface="Arial"/>
                <a:ea typeface="Arial" pitchFamily="34" charset="-122"/>
                <a:cs typeface="Arial"/>
              </a:rPr>
              <a:t>como</a:t>
            </a:r>
            <a:r>
              <a:rPr lang="en-US" sz="950">
                <a:solidFill>
                  <a:srgbClr val="595959"/>
                </a:solidFill>
                <a:latin typeface="Arial"/>
                <a:ea typeface="Arial" pitchFamily="34" charset="-122"/>
                <a:cs typeface="Arial"/>
              </a:rPr>
              <a:t> </a:t>
            </a:r>
            <a:r>
              <a:rPr lang="en-US" sz="950" err="1">
                <a:solidFill>
                  <a:srgbClr val="595959"/>
                </a:solidFill>
                <a:latin typeface="Arial"/>
                <a:ea typeface="Arial" pitchFamily="34" charset="-122"/>
                <a:cs typeface="Arial"/>
              </a:rPr>
              <a:t>obstáculo</a:t>
            </a:r>
            <a:r>
              <a:rPr lang="en-US" sz="950">
                <a:solidFill>
                  <a:srgbClr val="595959"/>
                </a:solidFill>
                <a:latin typeface="Arial"/>
                <a:ea typeface="Arial" pitchFamily="34" charset="-122"/>
                <a:cs typeface="Arial"/>
              </a:rPr>
              <a:t> principal.</a:t>
            </a:r>
            <a:endParaRPr lang="en-US" sz="950">
              <a:latin typeface="Arial"/>
              <a:cs typeface="Arial"/>
            </a:endParaRPr>
          </a:p>
        </p:txBody>
      </p:sp>
      <p:sp>
        <p:nvSpPr>
          <p:cNvPr id="38" name="Shape 36"/>
          <p:cNvSpPr/>
          <p:nvPr/>
        </p:nvSpPr>
        <p:spPr>
          <a:xfrm>
            <a:off x="667512" y="3461004"/>
            <a:ext cx="457200" cy="292608"/>
          </a:xfrm>
          <a:prstGeom prst="roundRect">
            <a:avLst>
              <a:gd name="adj" fmla="val 15625"/>
            </a:avLst>
          </a:prstGeom>
          <a:solidFill>
            <a:schemeClr val="accent1"/>
          </a:solidFill>
          <a:ln/>
        </p:spPr>
        <p:txBody>
          <a:bodyPr/>
          <a:lstStyle/>
          <a:p>
            <a:endParaRPr lang="en-US"/>
          </a:p>
        </p:txBody>
      </p:sp>
      <p:sp>
        <p:nvSpPr>
          <p:cNvPr id="39" name="Text 37"/>
          <p:cNvSpPr/>
          <p:nvPr/>
        </p:nvSpPr>
        <p:spPr>
          <a:xfrm>
            <a:off x="667512" y="3461004"/>
            <a:ext cx="457200" cy="292608"/>
          </a:xfrm>
          <a:prstGeom prst="rect">
            <a:avLst/>
          </a:prstGeom>
          <a:noFill/>
          <a:ln/>
        </p:spPr>
        <p:txBody>
          <a:bodyPr wrap="square" lIns="0" tIns="0" rIns="0" bIns="0" rtlCol="0" anchor="ctr"/>
          <a:lstStyle/>
          <a:p>
            <a:pPr marL="0" indent="0" algn="ctr">
              <a:buNone/>
            </a:pPr>
            <a:r>
              <a:rPr lang="en-US" sz="1250" b="1">
                <a:solidFill>
                  <a:schemeClr val="bg1"/>
                </a:solidFill>
                <a:latin typeface="Arial"/>
                <a:ea typeface="Arial" pitchFamily="34" charset="-122"/>
                <a:cs typeface="Arial"/>
              </a:rPr>
              <a:t>B2</a:t>
            </a:r>
            <a:endParaRPr lang="en-US" sz="1250">
              <a:solidFill>
                <a:schemeClr val="bg1"/>
              </a:solidFill>
              <a:latin typeface="Arial"/>
              <a:ea typeface="Calibri"/>
              <a:cs typeface="Arial"/>
            </a:endParaRPr>
          </a:p>
        </p:txBody>
      </p:sp>
      <p:sp>
        <p:nvSpPr>
          <p:cNvPr id="40" name="Text 38"/>
          <p:cNvSpPr/>
          <p:nvPr/>
        </p:nvSpPr>
        <p:spPr>
          <a:xfrm>
            <a:off x="1234440" y="3433572"/>
            <a:ext cx="2761488" cy="274320"/>
          </a:xfrm>
          <a:prstGeom prst="rect">
            <a:avLst/>
          </a:prstGeom>
          <a:noFill/>
          <a:ln/>
        </p:spPr>
        <p:txBody>
          <a:bodyPr wrap="square" lIns="0" tIns="0" rIns="0" bIns="0" rtlCol="0" anchor="t"/>
          <a:lstStyle/>
          <a:p>
            <a:pPr marL="0" indent="0">
              <a:buNone/>
            </a:pPr>
            <a:r>
              <a:rPr lang="en-US" sz="1250" b="1">
                <a:solidFill>
                  <a:srgbClr val="262626"/>
                </a:solidFill>
                <a:latin typeface="Arial" pitchFamily="34" charset="0"/>
                <a:ea typeface="Arial" pitchFamily="34" charset="-122"/>
                <a:cs typeface="Arial" pitchFamily="34" charset="-120"/>
              </a:rPr>
              <a:t>Innovación / CTI</a:t>
            </a:r>
            <a:endParaRPr lang="en-US" sz="1250"/>
          </a:p>
        </p:txBody>
      </p:sp>
      <p:sp>
        <p:nvSpPr>
          <p:cNvPr id="41" name="Text 39"/>
          <p:cNvSpPr/>
          <p:nvPr/>
        </p:nvSpPr>
        <p:spPr>
          <a:xfrm>
            <a:off x="1234440" y="3698748"/>
            <a:ext cx="2761488" cy="530352"/>
          </a:xfrm>
          <a:prstGeom prst="rect">
            <a:avLst/>
          </a:prstGeom>
          <a:noFill/>
          <a:ln/>
        </p:spPr>
        <p:txBody>
          <a:bodyPr wrap="square" lIns="0" tIns="0" rIns="0" bIns="0" rtlCol="0" anchor="t"/>
          <a:lstStyle/>
          <a:p>
            <a:pPr marL="0" indent="0">
              <a:lnSpc>
                <a:spcPct val="102000"/>
              </a:lnSpc>
              <a:buNone/>
            </a:pPr>
            <a:r>
              <a:rPr lang="en-US" sz="950">
                <a:solidFill>
                  <a:srgbClr val="595959"/>
                </a:solidFill>
                <a:latin typeface="Arial"/>
                <a:ea typeface="Arial" pitchFamily="34" charset="-122"/>
                <a:cs typeface="Arial"/>
              </a:rPr>
              <a:t>I+D </a:t>
            </a:r>
            <a:r>
              <a:rPr lang="en-US" sz="950" err="1">
                <a:solidFill>
                  <a:srgbClr val="595959"/>
                </a:solidFill>
                <a:latin typeface="Arial"/>
                <a:ea typeface="Arial" pitchFamily="34" charset="-122"/>
                <a:cs typeface="Arial"/>
              </a:rPr>
              <a:t>apenas</a:t>
            </a:r>
            <a:r>
              <a:rPr lang="en-US" sz="950">
                <a:solidFill>
                  <a:srgbClr val="595959"/>
                </a:solidFill>
                <a:latin typeface="Arial"/>
                <a:ea typeface="Arial" pitchFamily="34" charset="-122"/>
                <a:cs typeface="Arial"/>
              </a:rPr>
              <a:t> 0,7% del PIB, </a:t>
            </a:r>
            <a:r>
              <a:rPr lang="en-US" sz="950" err="1">
                <a:solidFill>
                  <a:srgbClr val="595959"/>
                </a:solidFill>
                <a:latin typeface="Arial"/>
                <a:ea typeface="Arial" pitchFamily="34" charset="-122"/>
                <a:cs typeface="Arial"/>
              </a:rPr>
              <a:t>financiado</a:t>
            </a:r>
            <a:r>
              <a:rPr lang="en-US" sz="950">
                <a:solidFill>
                  <a:srgbClr val="595959"/>
                </a:solidFill>
                <a:latin typeface="Arial"/>
                <a:ea typeface="Arial" pitchFamily="34" charset="-122"/>
                <a:cs typeface="Arial"/>
              </a:rPr>
              <a:t> </a:t>
            </a:r>
            <a:r>
              <a:rPr lang="en-US" sz="950" err="1">
                <a:solidFill>
                  <a:srgbClr val="595959"/>
                </a:solidFill>
                <a:latin typeface="Arial"/>
                <a:ea typeface="Arial" pitchFamily="34" charset="-122"/>
                <a:cs typeface="Arial"/>
              </a:rPr>
              <a:t>por</a:t>
            </a:r>
            <a:r>
              <a:rPr lang="en-US" sz="950">
                <a:solidFill>
                  <a:srgbClr val="595959"/>
                </a:solidFill>
                <a:latin typeface="Arial"/>
                <a:ea typeface="Arial" pitchFamily="34" charset="-122"/>
                <a:cs typeface="Arial"/>
              </a:rPr>
              <a:t> </a:t>
            </a:r>
            <a:r>
              <a:rPr lang="en-US" sz="950" err="1">
                <a:solidFill>
                  <a:srgbClr val="595959"/>
                </a:solidFill>
                <a:latin typeface="Arial"/>
                <a:ea typeface="Arial" pitchFamily="34" charset="-122"/>
                <a:cs typeface="Arial"/>
              </a:rPr>
              <a:t>pocas</a:t>
            </a:r>
            <a:r>
              <a:rPr lang="en-US" sz="950">
                <a:solidFill>
                  <a:srgbClr val="595959"/>
                </a:solidFill>
                <a:latin typeface="Arial"/>
                <a:ea typeface="Arial" pitchFamily="34" charset="-122"/>
                <a:cs typeface="Arial"/>
              </a:rPr>
              <a:t> </a:t>
            </a:r>
            <a:r>
              <a:rPr lang="en-US" sz="950" err="1">
                <a:solidFill>
                  <a:srgbClr val="595959"/>
                </a:solidFill>
                <a:latin typeface="Arial"/>
                <a:ea typeface="Arial" pitchFamily="34" charset="-122"/>
                <a:cs typeface="Arial"/>
              </a:rPr>
              <a:t>instituciones</a:t>
            </a:r>
            <a:r>
              <a:rPr lang="en-US" sz="950">
                <a:solidFill>
                  <a:srgbClr val="595959"/>
                </a:solidFill>
                <a:latin typeface="Arial"/>
                <a:ea typeface="Arial" pitchFamily="34" charset="-122"/>
                <a:cs typeface="Arial"/>
              </a:rPr>
              <a:t> y </a:t>
            </a:r>
            <a:r>
              <a:rPr lang="en-US" sz="950" err="1">
                <a:solidFill>
                  <a:srgbClr val="595959"/>
                </a:solidFill>
                <a:latin typeface="Arial"/>
                <a:ea typeface="Arial" pitchFamily="34" charset="-122"/>
                <a:cs typeface="Arial"/>
              </a:rPr>
              <a:t>empresas</a:t>
            </a:r>
            <a:r>
              <a:rPr lang="en-US" sz="950">
                <a:solidFill>
                  <a:srgbClr val="595959"/>
                </a:solidFill>
                <a:latin typeface="Arial"/>
                <a:ea typeface="Arial" pitchFamily="34" charset="-122"/>
                <a:cs typeface="Arial"/>
              </a:rPr>
              <a:t>; la </a:t>
            </a:r>
            <a:r>
              <a:rPr lang="en-US" sz="950" err="1">
                <a:solidFill>
                  <a:srgbClr val="595959"/>
                </a:solidFill>
                <a:latin typeface="Arial"/>
                <a:ea typeface="Arial" pitchFamily="34" charset="-122"/>
                <a:cs typeface="Arial"/>
              </a:rPr>
              <a:t>transformación</a:t>
            </a:r>
            <a:r>
              <a:rPr lang="en-US" sz="950">
                <a:solidFill>
                  <a:srgbClr val="595959"/>
                </a:solidFill>
                <a:latin typeface="Arial"/>
                <a:ea typeface="Arial" pitchFamily="34" charset="-122"/>
                <a:cs typeface="Arial"/>
              </a:rPr>
              <a:t> digital no </a:t>
            </a:r>
            <a:r>
              <a:rPr lang="en-US" sz="950" err="1">
                <a:solidFill>
                  <a:srgbClr val="595959"/>
                </a:solidFill>
                <a:latin typeface="Arial"/>
                <a:ea typeface="Arial" pitchFamily="34" charset="-122"/>
                <a:cs typeface="Arial"/>
              </a:rPr>
              <a:t>permea</a:t>
            </a:r>
            <a:r>
              <a:rPr lang="en-US" sz="950">
                <a:solidFill>
                  <a:srgbClr val="595959"/>
                </a:solidFill>
                <a:latin typeface="Arial"/>
                <a:ea typeface="Arial" pitchFamily="34" charset="-122"/>
                <a:cs typeface="Arial"/>
              </a:rPr>
              <a:t> la base </a:t>
            </a:r>
            <a:r>
              <a:rPr lang="en-US" sz="950" err="1">
                <a:solidFill>
                  <a:srgbClr val="595959"/>
                </a:solidFill>
                <a:latin typeface="Arial"/>
                <a:ea typeface="Arial" pitchFamily="34" charset="-122"/>
                <a:cs typeface="Arial"/>
              </a:rPr>
              <a:t>productiva</a:t>
            </a:r>
            <a:r>
              <a:rPr lang="en-US" sz="950">
                <a:solidFill>
                  <a:srgbClr val="595959"/>
                </a:solidFill>
                <a:latin typeface="Arial"/>
                <a:ea typeface="Arial" pitchFamily="34" charset="-122"/>
                <a:cs typeface="Arial"/>
              </a:rPr>
              <a:t>.</a:t>
            </a:r>
            <a:endParaRPr lang="en-US" sz="950">
              <a:latin typeface="Arial"/>
              <a:cs typeface="Arial"/>
            </a:endParaRPr>
          </a:p>
        </p:txBody>
      </p:sp>
      <p:sp>
        <p:nvSpPr>
          <p:cNvPr id="42" name="Shape 40"/>
          <p:cNvSpPr/>
          <p:nvPr/>
        </p:nvSpPr>
        <p:spPr>
          <a:xfrm>
            <a:off x="667512" y="4261104"/>
            <a:ext cx="457200" cy="292608"/>
          </a:xfrm>
          <a:prstGeom prst="roundRect">
            <a:avLst>
              <a:gd name="adj" fmla="val 15625"/>
            </a:avLst>
          </a:prstGeom>
          <a:solidFill>
            <a:schemeClr val="accent1"/>
          </a:solidFill>
          <a:ln/>
        </p:spPr>
        <p:txBody>
          <a:bodyPr/>
          <a:lstStyle/>
          <a:p>
            <a:endParaRPr lang="en-US"/>
          </a:p>
        </p:txBody>
      </p:sp>
      <p:sp>
        <p:nvSpPr>
          <p:cNvPr id="43" name="Text 41"/>
          <p:cNvSpPr/>
          <p:nvPr/>
        </p:nvSpPr>
        <p:spPr>
          <a:xfrm>
            <a:off x="667512" y="4261104"/>
            <a:ext cx="457200" cy="292608"/>
          </a:xfrm>
          <a:prstGeom prst="rect">
            <a:avLst/>
          </a:prstGeom>
          <a:noFill/>
          <a:ln/>
        </p:spPr>
        <p:txBody>
          <a:bodyPr wrap="square" lIns="0" tIns="0" rIns="0" bIns="0" rtlCol="0" anchor="ctr"/>
          <a:lstStyle/>
          <a:p>
            <a:pPr marL="0" indent="0" algn="ctr">
              <a:buNone/>
            </a:pPr>
            <a:r>
              <a:rPr lang="en-US" sz="1250" b="1">
                <a:solidFill>
                  <a:schemeClr val="bg1"/>
                </a:solidFill>
                <a:latin typeface="Arial"/>
                <a:ea typeface="Arial" pitchFamily="34" charset="-122"/>
                <a:cs typeface="Arial"/>
              </a:rPr>
              <a:t>B3</a:t>
            </a:r>
            <a:endParaRPr lang="en-US" sz="1250">
              <a:solidFill>
                <a:schemeClr val="bg1"/>
              </a:solidFill>
              <a:latin typeface="Arial"/>
              <a:ea typeface="Calibri"/>
              <a:cs typeface="Arial"/>
            </a:endParaRPr>
          </a:p>
        </p:txBody>
      </p:sp>
      <p:sp>
        <p:nvSpPr>
          <p:cNvPr id="44" name="Text 42"/>
          <p:cNvSpPr/>
          <p:nvPr/>
        </p:nvSpPr>
        <p:spPr>
          <a:xfrm>
            <a:off x="1234440" y="4233672"/>
            <a:ext cx="2761488" cy="274320"/>
          </a:xfrm>
          <a:prstGeom prst="rect">
            <a:avLst/>
          </a:prstGeom>
          <a:noFill/>
          <a:ln/>
        </p:spPr>
        <p:txBody>
          <a:bodyPr wrap="square" lIns="0" tIns="0" rIns="0" bIns="0" rtlCol="0" anchor="t"/>
          <a:lstStyle/>
          <a:p>
            <a:pPr marL="0" indent="0">
              <a:buNone/>
            </a:pPr>
            <a:r>
              <a:rPr lang="en-US" sz="1250" b="1">
                <a:solidFill>
                  <a:srgbClr val="262626"/>
                </a:solidFill>
                <a:latin typeface="Arial" pitchFamily="34" charset="0"/>
                <a:ea typeface="Arial" pitchFamily="34" charset="-122"/>
                <a:cs typeface="Arial" pitchFamily="34" charset="-120"/>
              </a:rPr>
              <a:t>Financiamiento</a:t>
            </a:r>
            <a:endParaRPr lang="en-US" sz="1250"/>
          </a:p>
        </p:txBody>
      </p:sp>
      <p:sp>
        <p:nvSpPr>
          <p:cNvPr id="45" name="Text 43"/>
          <p:cNvSpPr/>
          <p:nvPr/>
        </p:nvSpPr>
        <p:spPr>
          <a:xfrm>
            <a:off x="1234440" y="4498848"/>
            <a:ext cx="2898648" cy="530352"/>
          </a:xfrm>
          <a:prstGeom prst="rect">
            <a:avLst/>
          </a:prstGeom>
          <a:noFill/>
          <a:ln/>
        </p:spPr>
        <p:txBody>
          <a:bodyPr wrap="square" lIns="0" tIns="0" rIns="0" bIns="0" rtlCol="0" anchor="t"/>
          <a:lstStyle/>
          <a:p>
            <a:pPr>
              <a:lnSpc>
                <a:spcPct val="102000"/>
              </a:lnSpc>
            </a:pPr>
            <a:r>
              <a:rPr lang="en-US" sz="950">
                <a:solidFill>
                  <a:srgbClr val="595959"/>
                </a:solidFill>
                <a:latin typeface="Arial"/>
                <a:ea typeface="Arial" pitchFamily="34" charset="-122"/>
                <a:cs typeface="Arial"/>
              </a:rPr>
              <a:t>Solo 17% de las MIPYMEs </a:t>
            </a:r>
            <a:r>
              <a:rPr lang="en-US" sz="950" err="1">
                <a:solidFill>
                  <a:srgbClr val="595959"/>
                </a:solidFill>
                <a:latin typeface="Arial"/>
                <a:ea typeface="Arial" pitchFamily="34" charset="-122"/>
                <a:cs typeface="Arial"/>
              </a:rPr>
              <a:t>accedió</a:t>
            </a:r>
            <a:r>
              <a:rPr lang="en-US" sz="950">
                <a:solidFill>
                  <a:srgbClr val="595959"/>
                </a:solidFill>
                <a:latin typeface="Arial"/>
                <a:ea typeface="Arial" pitchFamily="34" charset="-122"/>
                <a:cs typeface="Arial"/>
              </a:rPr>
              <a:t> a </a:t>
            </a:r>
            <a:r>
              <a:rPr lang="en-US" sz="950" err="1">
                <a:solidFill>
                  <a:srgbClr val="595959"/>
                </a:solidFill>
                <a:latin typeface="Arial"/>
                <a:ea typeface="Arial" pitchFamily="34" charset="-122"/>
                <a:cs typeface="Arial"/>
              </a:rPr>
              <a:t>crédito</a:t>
            </a:r>
            <a:r>
              <a:rPr lang="en-US" sz="950">
                <a:solidFill>
                  <a:srgbClr val="595959"/>
                </a:solidFill>
                <a:latin typeface="Arial"/>
                <a:ea typeface="Arial" pitchFamily="34" charset="-122"/>
                <a:cs typeface="Arial"/>
              </a:rPr>
              <a:t> </a:t>
            </a:r>
            <a:r>
              <a:rPr lang="en-US" sz="950" err="1">
                <a:solidFill>
                  <a:srgbClr val="595959"/>
                </a:solidFill>
                <a:latin typeface="Arial"/>
                <a:ea typeface="Arial" pitchFamily="34" charset="-122"/>
                <a:cs typeface="Arial"/>
              </a:rPr>
              <a:t>bancario</a:t>
            </a:r>
            <a:r>
              <a:rPr lang="en-US" sz="950">
                <a:solidFill>
                  <a:srgbClr val="595959"/>
                </a:solidFill>
                <a:latin typeface="Arial"/>
                <a:ea typeface="Arial" pitchFamily="34" charset="-122"/>
                <a:cs typeface="Arial"/>
              </a:rPr>
              <a:t>; </a:t>
            </a:r>
            <a:r>
              <a:rPr lang="en-US" sz="950" err="1">
                <a:solidFill>
                  <a:srgbClr val="595959"/>
                </a:solidFill>
                <a:latin typeface="Arial"/>
                <a:ea typeface="Arial" pitchFamily="34" charset="-122"/>
                <a:cs typeface="Arial"/>
              </a:rPr>
              <a:t>sistema</a:t>
            </a:r>
            <a:r>
              <a:rPr lang="en-US" sz="950">
                <a:solidFill>
                  <a:srgbClr val="595959"/>
                </a:solidFill>
                <a:latin typeface="Arial"/>
                <a:ea typeface="Arial" pitchFamily="34" charset="-122"/>
                <a:cs typeface="Arial"/>
              </a:rPr>
              <a:t> </a:t>
            </a:r>
            <a:r>
              <a:rPr lang="en-US" sz="950" err="1">
                <a:solidFill>
                  <a:srgbClr val="595959"/>
                </a:solidFill>
                <a:latin typeface="Arial"/>
                <a:ea typeface="Arial" pitchFamily="34" charset="-122"/>
                <a:cs typeface="Arial"/>
              </a:rPr>
              <a:t>financiero</a:t>
            </a:r>
            <a:r>
              <a:rPr lang="en-US" sz="950">
                <a:solidFill>
                  <a:srgbClr val="595959"/>
                </a:solidFill>
                <a:latin typeface="Arial"/>
                <a:ea typeface="Arial" pitchFamily="34" charset="-122"/>
                <a:cs typeface="Arial"/>
              </a:rPr>
              <a:t> </a:t>
            </a:r>
            <a:r>
              <a:rPr lang="en-US" sz="950" err="1">
                <a:solidFill>
                  <a:srgbClr val="595959"/>
                </a:solidFill>
                <a:latin typeface="Arial"/>
                <a:ea typeface="Arial" pitchFamily="34" charset="-122"/>
                <a:cs typeface="Arial"/>
              </a:rPr>
              <a:t>dolarizado</a:t>
            </a:r>
            <a:r>
              <a:rPr lang="en-US" sz="950">
                <a:solidFill>
                  <a:srgbClr val="595959"/>
                </a:solidFill>
                <a:latin typeface="Arial"/>
                <a:ea typeface="Arial" pitchFamily="34" charset="-122"/>
                <a:cs typeface="Arial"/>
              </a:rPr>
              <a:t> y </a:t>
            </a:r>
            <a:r>
              <a:rPr lang="en-US" sz="950" err="1">
                <a:solidFill>
                  <a:srgbClr val="595959"/>
                </a:solidFill>
                <a:latin typeface="Arial"/>
                <a:ea typeface="Arial" pitchFamily="34" charset="-122"/>
                <a:cs typeface="Arial"/>
              </a:rPr>
              <a:t>cortoplacista</a:t>
            </a:r>
            <a:r>
              <a:rPr lang="en-US" sz="950">
                <a:solidFill>
                  <a:srgbClr val="595959"/>
                </a:solidFill>
                <a:latin typeface="Arial"/>
                <a:ea typeface="Arial" pitchFamily="34" charset="-122"/>
                <a:cs typeface="Arial"/>
              </a:rPr>
              <a:t>, poco </a:t>
            </a:r>
            <a:r>
              <a:rPr lang="en-US" sz="950" err="1">
                <a:solidFill>
                  <a:srgbClr val="595959"/>
                </a:solidFill>
                <a:latin typeface="Arial"/>
                <a:ea typeface="Arial" pitchFamily="34" charset="-122"/>
                <a:cs typeface="Arial"/>
              </a:rPr>
              <a:t>apto</a:t>
            </a:r>
            <a:r>
              <a:rPr lang="en-US" sz="950">
                <a:solidFill>
                  <a:srgbClr val="595959"/>
                </a:solidFill>
                <a:latin typeface="Arial"/>
                <a:ea typeface="Arial" pitchFamily="34" charset="-122"/>
                <a:cs typeface="Arial"/>
              </a:rPr>
              <a:t> para </a:t>
            </a:r>
            <a:r>
              <a:rPr lang="en-US" sz="950" err="1">
                <a:solidFill>
                  <a:srgbClr val="595959"/>
                </a:solidFill>
                <a:latin typeface="Arial"/>
                <a:ea typeface="Arial" pitchFamily="34" charset="-122"/>
                <a:cs typeface="Arial"/>
              </a:rPr>
              <a:t>inversión</a:t>
            </a:r>
            <a:r>
              <a:rPr lang="en-US" sz="950">
                <a:solidFill>
                  <a:srgbClr val="595959"/>
                </a:solidFill>
                <a:latin typeface="Arial"/>
                <a:ea typeface="Arial" pitchFamily="34" charset="-122"/>
                <a:cs typeface="Arial"/>
              </a:rPr>
              <a:t> de largo </a:t>
            </a:r>
            <a:r>
              <a:rPr lang="en-US" sz="950" err="1">
                <a:solidFill>
                  <a:srgbClr val="595959"/>
                </a:solidFill>
                <a:latin typeface="Arial"/>
                <a:ea typeface="Arial" pitchFamily="34" charset="-122"/>
                <a:cs typeface="Arial"/>
              </a:rPr>
              <a:t>plazo</a:t>
            </a:r>
            <a:r>
              <a:rPr lang="en-US" sz="950">
                <a:solidFill>
                  <a:srgbClr val="595959"/>
                </a:solidFill>
                <a:latin typeface="Arial"/>
                <a:ea typeface="Arial" pitchFamily="34" charset="-122"/>
                <a:cs typeface="Arial"/>
              </a:rPr>
              <a:t>.</a:t>
            </a:r>
            <a:endParaRPr lang="en-US" sz="950">
              <a:latin typeface="Arial"/>
              <a:cs typeface="Arial"/>
            </a:endParaRPr>
          </a:p>
        </p:txBody>
      </p:sp>
      <p:sp>
        <p:nvSpPr>
          <p:cNvPr id="46" name="Text 44"/>
          <p:cNvSpPr/>
          <p:nvPr/>
        </p:nvSpPr>
        <p:spPr>
          <a:xfrm>
            <a:off x="548640" y="5402043"/>
            <a:ext cx="3538728" cy="960120"/>
          </a:xfrm>
          <a:prstGeom prst="rect">
            <a:avLst/>
          </a:prstGeom>
          <a:noFill/>
          <a:ln/>
        </p:spPr>
        <p:txBody>
          <a:bodyPr wrap="square" lIns="0" tIns="0" rIns="0" bIns="0" rtlCol="0" anchor="t"/>
          <a:lstStyle/>
          <a:p>
            <a:pPr marL="0" indent="0">
              <a:lnSpc>
                <a:spcPct val="108000"/>
              </a:lnSpc>
              <a:buNone/>
            </a:pPr>
            <a:r>
              <a:rPr lang="en-US" sz="950" i="1">
                <a:solidFill>
                  <a:srgbClr val="7F7F7F"/>
                </a:solidFill>
                <a:latin typeface="Arial" pitchFamily="34" charset="0"/>
                <a:ea typeface="Arial" pitchFamily="34" charset="-122"/>
                <a:cs typeface="Arial" pitchFamily="34" charset="-120"/>
              </a:rPr>
              <a:t>Lo que las firmas necesitan para transformarse: talento, conocimiento y capital de largo plazo. Las tres cadenas causales del informe arrancan señalando una carencia en esta base.</a:t>
            </a:r>
            <a:endParaRPr lang="en-US" sz="950"/>
          </a:p>
        </p:txBody>
      </p:sp>
      <p:sp>
        <p:nvSpPr>
          <p:cNvPr id="47" name="Shape 45"/>
          <p:cNvSpPr/>
          <p:nvPr/>
        </p:nvSpPr>
        <p:spPr>
          <a:xfrm>
            <a:off x="4407408" y="2103120"/>
            <a:ext cx="3630168" cy="420624"/>
          </a:xfrm>
          <a:prstGeom prst="rect">
            <a:avLst/>
          </a:prstGeom>
          <a:solidFill>
            <a:schemeClr val="accent1"/>
          </a:solidFill>
          <a:ln/>
        </p:spPr>
        <p:txBody>
          <a:bodyPr/>
          <a:lstStyle/>
          <a:p>
            <a:endParaRPr lang="en-US"/>
          </a:p>
        </p:txBody>
      </p:sp>
      <p:sp>
        <p:nvSpPr>
          <p:cNvPr id="48" name="Text 46"/>
          <p:cNvSpPr/>
          <p:nvPr/>
        </p:nvSpPr>
        <p:spPr>
          <a:xfrm>
            <a:off x="4572000" y="2103120"/>
            <a:ext cx="3355848" cy="420624"/>
          </a:xfrm>
          <a:prstGeom prst="rect">
            <a:avLst/>
          </a:prstGeom>
          <a:noFill/>
          <a:ln/>
        </p:spPr>
        <p:txBody>
          <a:bodyPr wrap="square" lIns="0" tIns="0" rIns="0" bIns="0" rtlCol="0" anchor="ctr"/>
          <a:lstStyle/>
          <a:p>
            <a:pPr marL="0" indent="0">
              <a:buNone/>
            </a:pPr>
            <a:r>
              <a:rPr lang="en-US" sz="1350" b="1">
                <a:solidFill>
                  <a:srgbClr val="FFFFFF"/>
                </a:solidFill>
                <a:latin typeface="Arial" pitchFamily="34" charset="0"/>
                <a:ea typeface="Arial" pitchFamily="34" charset="-122"/>
                <a:cs typeface="Arial" pitchFamily="34" charset="-120"/>
              </a:rPr>
              <a:t>Fricciones para escalar</a:t>
            </a:r>
            <a:endParaRPr lang="en-US" sz="1350"/>
          </a:p>
        </p:txBody>
      </p:sp>
      <p:sp>
        <p:nvSpPr>
          <p:cNvPr id="49" name="Shape 47"/>
          <p:cNvSpPr/>
          <p:nvPr/>
        </p:nvSpPr>
        <p:spPr>
          <a:xfrm>
            <a:off x="4439605" y="2523744"/>
            <a:ext cx="3565774" cy="2511380"/>
          </a:xfrm>
          <a:prstGeom prst="rect">
            <a:avLst/>
          </a:prstGeom>
          <a:solidFill>
            <a:srgbClr val="ECECEC"/>
          </a:solidFill>
          <a:ln/>
        </p:spPr>
        <p:txBody>
          <a:bodyPr/>
          <a:lstStyle/>
          <a:p>
            <a:endParaRPr lang="en-US"/>
          </a:p>
        </p:txBody>
      </p:sp>
      <p:sp>
        <p:nvSpPr>
          <p:cNvPr id="50" name="Shape 48"/>
          <p:cNvSpPr/>
          <p:nvPr/>
        </p:nvSpPr>
        <p:spPr>
          <a:xfrm>
            <a:off x="4572000" y="2660904"/>
            <a:ext cx="457200" cy="292608"/>
          </a:xfrm>
          <a:prstGeom prst="roundRect">
            <a:avLst>
              <a:gd name="adj" fmla="val 15625"/>
            </a:avLst>
          </a:prstGeom>
          <a:solidFill>
            <a:schemeClr val="accent1"/>
          </a:solidFill>
          <a:ln/>
        </p:spPr>
        <p:txBody>
          <a:bodyPr/>
          <a:lstStyle/>
          <a:p>
            <a:endParaRPr lang="en-US"/>
          </a:p>
        </p:txBody>
      </p:sp>
      <p:sp>
        <p:nvSpPr>
          <p:cNvPr id="51" name="Text 49"/>
          <p:cNvSpPr/>
          <p:nvPr/>
        </p:nvSpPr>
        <p:spPr>
          <a:xfrm>
            <a:off x="4572000" y="2660904"/>
            <a:ext cx="457200" cy="292608"/>
          </a:xfrm>
          <a:prstGeom prst="rect">
            <a:avLst/>
          </a:prstGeom>
          <a:noFill/>
          <a:ln/>
        </p:spPr>
        <p:txBody>
          <a:bodyPr wrap="square" lIns="0" tIns="0" rIns="0" bIns="0" rtlCol="0" anchor="ctr"/>
          <a:lstStyle/>
          <a:p>
            <a:pPr marL="0" indent="0" algn="ctr">
              <a:buNone/>
            </a:pPr>
            <a:r>
              <a:rPr lang="en-US" sz="1250" b="1">
                <a:solidFill>
                  <a:schemeClr val="bg1"/>
                </a:solidFill>
                <a:latin typeface="Arial"/>
                <a:ea typeface="Arial" pitchFamily="34" charset="-122"/>
                <a:cs typeface="Arial"/>
              </a:rPr>
              <a:t>B4</a:t>
            </a:r>
            <a:endParaRPr lang="en-US" sz="1250">
              <a:solidFill>
                <a:schemeClr val="bg1"/>
              </a:solidFill>
              <a:latin typeface="Arial"/>
              <a:ea typeface="Calibri"/>
              <a:cs typeface="Arial"/>
            </a:endParaRPr>
          </a:p>
        </p:txBody>
      </p:sp>
      <p:sp>
        <p:nvSpPr>
          <p:cNvPr id="52" name="Text 50"/>
          <p:cNvSpPr/>
          <p:nvPr/>
        </p:nvSpPr>
        <p:spPr>
          <a:xfrm>
            <a:off x="5138928" y="2633472"/>
            <a:ext cx="2761488" cy="274320"/>
          </a:xfrm>
          <a:prstGeom prst="rect">
            <a:avLst/>
          </a:prstGeom>
          <a:noFill/>
          <a:ln/>
        </p:spPr>
        <p:txBody>
          <a:bodyPr wrap="square" lIns="0" tIns="0" rIns="0" bIns="0" rtlCol="0" anchor="t"/>
          <a:lstStyle/>
          <a:p>
            <a:pPr marL="0" indent="0">
              <a:buNone/>
            </a:pPr>
            <a:r>
              <a:rPr lang="en-US" sz="1250" b="1">
                <a:solidFill>
                  <a:srgbClr val="262626"/>
                </a:solidFill>
                <a:latin typeface="Arial" pitchFamily="34" charset="0"/>
                <a:ea typeface="Arial" pitchFamily="34" charset="-122"/>
                <a:cs typeface="Arial" pitchFamily="34" charset="-120"/>
              </a:rPr>
              <a:t>Concentración exportadora</a:t>
            </a:r>
            <a:endParaRPr lang="en-US" sz="1250"/>
          </a:p>
        </p:txBody>
      </p:sp>
      <p:sp>
        <p:nvSpPr>
          <p:cNvPr id="53" name="Text 51"/>
          <p:cNvSpPr/>
          <p:nvPr/>
        </p:nvSpPr>
        <p:spPr>
          <a:xfrm>
            <a:off x="5138928" y="2887916"/>
            <a:ext cx="2782952" cy="412296"/>
          </a:xfrm>
          <a:prstGeom prst="rect">
            <a:avLst/>
          </a:prstGeom>
          <a:noFill/>
          <a:ln/>
        </p:spPr>
        <p:txBody>
          <a:bodyPr wrap="square" lIns="0" tIns="0" rIns="0" bIns="0" rtlCol="0" anchor="t"/>
          <a:lstStyle/>
          <a:p>
            <a:pPr marL="0" indent="0">
              <a:lnSpc>
                <a:spcPct val="102000"/>
              </a:lnSpc>
              <a:buNone/>
            </a:pPr>
            <a:r>
              <a:rPr lang="en-US" sz="950">
                <a:solidFill>
                  <a:srgbClr val="595959"/>
                </a:solidFill>
                <a:latin typeface="Arial"/>
                <a:ea typeface="Arial" pitchFamily="34" charset="-122"/>
                <a:cs typeface="Arial"/>
              </a:rPr>
              <a:t> </a:t>
            </a:r>
            <a:r>
              <a:rPr lang="en-US" sz="950" err="1">
                <a:solidFill>
                  <a:srgbClr val="595959"/>
                </a:solidFill>
                <a:latin typeface="Arial"/>
                <a:ea typeface="Arial" pitchFamily="34" charset="-122"/>
                <a:cs typeface="Arial"/>
              </a:rPr>
              <a:t>los</a:t>
            </a:r>
            <a:r>
              <a:rPr lang="en-US" sz="950">
                <a:solidFill>
                  <a:srgbClr val="595959"/>
                </a:solidFill>
                <a:latin typeface="Arial"/>
                <a:ea typeface="Arial" pitchFamily="34" charset="-122"/>
                <a:cs typeface="Arial"/>
              </a:rPr>
              <a:t> 10 </a:t>
            </a:r>
            <a:r>
              <a:rPr lang="en-US" sz="950" err="1">
                <a:solidFill>
                  <a:srgbClr val="595959"/>
                </a:solidFill>
                <a:latin typeface="Arial"/>
                <a:ea typeface="Arial" pitchFamily="34" charset="-122"/>
                <a:cs typeface="Arial"/>
              </a:rPr>
              <a:t>principales</a:t>
            </a:r>
            <a:r>
              <a:rPr lang="en-US" sz="950">
                <a:solidFill>
                  <a:srgbClr val="595959"/>
                </a:solidFill>
                <a:latin typeface="Arial"/>
                <a:ea typeface="Arial" pitchFamily="34" charset="-122"/>
                <a:cs typeface="Arial"/>
              </a:rPr>
              <a:t> </a:t>
            </a:r>
            <a:r>
              <a:rPr lang="en-US" sz="950" err="1">
                <a:solidFill>
                  <a:srgbClr val="595959"/>
                </a:solidFill>
                <a:latin typeface="Arial"/>
                <a:ea typeface="Arial" pitchFamily="34" charset="-122"/>
                <a:cs typeface="Arial"/>
              </a:rPr>
              <a:t>productos</a:t>
            </a:r>
            <a:r>
              <a:rPr lang="en-US" sz="950">
                <a:solidFill>
                  <a:srgbClr val="595959"/>
                </a:solidFill>
                <a:latin typeface="Arial"/>
                <a:ea typeface="Arial" pitchFamily="34" charset="-122"/>
                <a:cs typeface="Arial"/>
              </a:rPr>
              <a:t> </a:t>
            </a:r>
            <a:r>
              <a:rPr lang="en-US" sz="950" err="1">
                <a:solidFill>
                  <a:srgbClr val="595959"/>
                </a:solidFill>
                <a:latin typeface="Arial"/>
                <a:ea typeface="Arial" pitchFamily="34" charset="-122"/>
                <a:cs typeface="Arial"/>
              </a:rPr>
              <a:t>concentran</a:t>
            </a:r>
            <a:r>
              <a:rPr lang="en-US" sz="950">
                <a:solidFill>
                  <a:srgbClr val="595959"/>
                </a:solidFill>
                <a:latin typeface="Arial"/>
                <a:ea typeface="Arial" pitchFamily="34" charset="-122"/>
                <a:cs typeface="Arial"/>
              </a:rPr>
              <a:t> el 67% del valor </a:t>
            </a:r>
            <a:r>
              <a:rPr lang="en-US" sz="950" err="1">
                <a:solidFill>
                  <a:srgbClr val="595959"/>
                </a:solidFill>
                <a:latin typeface="Arial"/>
                <a:ea typeface="Arial" pitchFamily="34" charset="-122"/>
                <a:cs typeface="Arial"/>
              </a:rPr>
              <a:t>exportado</a:t>
            </a:r>
            <a:r>
              <a:rPr lang="en-US" sz="950">
                <a:solidFill>
                  <a:srgbClr val="595959"/>
                </a:solidFill>
                <a:latin typeface="Arial"/>
                <a:ea typeface="Arial" pitchFamily="34" charset="-122"/>
                <a:cs typeface="Arial"/>
              </a:rPr>
              <a:t>.</a:t>
            </a:r>
            <a:endParaRPr lang="en-US" sz="950">
              <a:latin typeface="Arial"/>
              <a:cs typeface="Arial"/>
            </a:endParaRPr>
          </a:p>
        </p:txBody>
      </p:sp>
      <p:sp>
        <p:nvSpPr>
          <p:cNvPr id="54" name="Shape 52"/>
          <p:cNvSpPr/>
          <p:nvPr/>
        </p:nvSpPr>
        <p:spPr>
          <a:xfrm>
            <a:off x="4572000" y="3461004"/>
            <a:ext cx="457200" cy="292608"/>
          </a:xfrm>
          <a:prstGeom prst="roundRect">
            <a:avLst>
              <a:gd name="adj" fmla="val 15625"/>
            </a:avLst>
          </a:prstGeom>
          <a:solidFill>
            <a:schemeClr val="accent1"/>
          </a:solidFill>
          <a:ln/>
        </p:spPr>
        <p:txBody>
          <a:bodyPr/>
          <a:lstStyle/>
          <a:p>
            <a:endParaRPr lang="en-US"/>
          </a:p>
        </p:txBody>
      </p:sp>
      <p:sp>
        <p:nvSpPr>
          <p:cNvPr id="55" name="Text 53"/>
          <p:cNvSpPr/>
          <p:nvPr/>
        </p:nvSpPr>
        <p:spPr>
          <a:xfrm>
            <a:off x="4572000" y="3461004"/>
            <a:ext cx="457200" cy="292608"/>
          </a:xfrm>
          <a:prstGeom prst="rect">
            <a:avLst/>
          </a:prstGeom>
          <a:noFill/>
          <a:ln/>
        </p:spPr>
        <p:txBody>
          <a:bodyPr wrap="square" lIns="0" tIns="0" rIns="0" bIns="0" rtlCol="0" anchor="ctr"/>
          <a:lstStyle/>
          <a:p>
            <a:pPr marL="0" indent="0" algn="ctr">
              <a:buNone/>
            </a:pPr>
            <a:r>
              <a:rPr lang="en-US" sz="1250" b="1">
                <a:solidFill>
                  <a:schemeClr val="bg1"/>
                </a:solidFill>
                <a:latin typeface="Arial"/>
                <a:ea typeface="Arial" pitchFamily="34" charset="-122"/>
                <a:cs typeface="Arial"/>
              </a:rPr>
              <a:t>B5</a:t>
            </a:r>
            <a:endParaRPr lang="en-US" sz="1250">
              <a:solidFill>
                <a:schemeClr val="bg1"/>
              </a:solidFill>
              <a:latin typeface="Arial"/>
              <a:ea typeface="Calibri"/>
              <a:cs typeface="Arial"/>
            </a:endParaRPr>
          </a:p>
        </p:txBody>
      </p:sp>
      <p:sp>
        <p:nvSpPr>
          <p:cNvPr id="56" name="Text 54"/>
          <p:cNvSpPr/>
          <p:nvPr/>
        </p:nvSpPr>
        <p:spPr>
          <a:xfrm>
            <a:off x="5138928" y="3433572"/>
            <a:ext cx="2761488" cy="274320"/>
          </a:xfrm>
          <a:prstGeom prst="rect">
            <a:avLst/>
          </a:prstGeom>
          <a:noFill/>
          <a:ln/>
        </p:spPr>
        <p:txBody>
          <a:bodyPr wrap="square" lIns="0" tIns="0" rIns="0" bIns="0" rtlCol="0" anchor="t"/>
          <a:lstStyle/>
          <a:p>
            <a:pPr marL="0" indent="0">
              <a:buNone/>
            </a:pPr>
            <a:r>
              <a:rPr lang="en-US" sz="1250" b="1">
                <a:solidFill>
                  <a:srgbClr val="262626"/>
                </a:solidFill>
                <a:latin typeface="Arial" pitchFamily="34" charset="0"/>
                <a:ea typeface="Arial" pitchFamily="34" charset="-122"/>
                <a:cs typeface="Arial" pitchFamily="34" charset="-120"/>
              </a:rPr>
              <a:t>Carga regulatoria</a:t>
            </a:r>
            <a:endParaRPr lang="en-US" sz="1250"/>
          </a:p>
        </p:txBody>
      </p:sp>
      <p:sp>
        <p:nvSpPr>
          <p:cNvPr id="57" name="Text 55"/>
          <p:cNvSpPr/>
          <p:nvPr/>
        </p:nvSpPr>
        <p:spPr>
          <a:xfrm>
            <a:off x="5138928" y="3698748"/>
            <a:ext cx="2761488" cy="530352"/>
          </a:xfrm>
          <a:prstGeom prst="rect">
            <a:avLst/>
          </a:prstGeom>
          <a:noFill/>
          <a:ln/>
        </p:spPr>
        <p:txBody>
          <a:bodyPr wrap="square" lIns="0" tIns="0" rIns="0" bIns="0" rtlCol="0" anchor="t"/>
          <a:lstStyle/>
          <a:p>
            <a:pPr marL="0" indent="0">
              <a:lnSpc>
                <a:spcPct val="102000"/>
              </a:lnSpc>
              <a:buNone/>
            </a:pPr>
            <a:r>
              <a:rPr lang="en-US" sz="950">
                <a:solidFill>
                  <a:srgbClr val="595959"/>
                </a:solidFill>
                <a:latin typeface="Arial" pitchFamily="34" charset="0"/>
                <a:ea typeface="Arial" pitchFamily="34" charset="-122"/>
                <a:cs typeface="Arial" pitchFamily="34" charset="-120"/>
              </a:rPr>
              <a:t>Abrir una empresa toma 1.080 horas (vs. 724 en LA7); obtener una licencia, 167 días (vs. 47,6 en ALC).</a:t>
            </a:r>
            <a:endParaRPr lang="en-US" sz="950"/>
          </a:p>
        </p:txBody>
      </p:sp>
      <p:sp>
        <p:nvSpPr>
          <p:cNvPr id="58" name="Shape 56"/>
          <p:cNvSpPr/>
          <p:nvPr/>
        </p:nvSpPr>
        <p:spPr>
          <a:xfrm>
            <a:off x="4572000" y="4261104"/>
            <a:ext cx="457200" cy="292608"/>
          </a:xfrm>
          <a:prstGeom prst="roundRect">
            <a:avLst>
              <a:gd name="adj" fmla="val 15625"/>
            </a:avLst>
          </a:prstGeom>
          <a:solidFill>
            <a:schemeClr val="accent1"/>
          </a:solidFill>
          <a:ln/>
        </p:spPr>
        <p:txBody>
          <a:bodyPr/>
          <a:lstStyle/>
          <a:p>
            <a:endParaRPr lang="en-US"/>
          </a:p>
        </p:txBody>
      </p:sp>
      <p:sp>
        <p:nvSpPr>
          <p:cNvPr id="59" name="Text 57"/>
          <p:cNvSpPr/>
          <p:nvPr/>
        </p:nvSpPr>
        <p:spPr>
          <a:xfrm>
            <a:off x="4572000" y="4261104"/>
            <a:ext cx="457200" cy="292608"/>
          </a:xfrm>
          <a:prstGeom prst="rect">
            <a:avLst/>
          </a:prstGeom>
          <a:noFill/>
          <a:ln/>
        </p:spPr>
        <p:txBody>
          <a:bodyPr wrap="square" lIns="0" tIns="0" rIns="0" bIns="0" rtlCol="0" anchor="ctr"/>
          <a:lstStyle/>
          <a:p>
            <a:pPr marL="0" indent="0" algn="ctr">
              <a:buNone/>
            </a:pPr>
            <a:r>
              <a:rPr lang="en-US" sz="1250" b="1">
                <a:solidFill>
                  <a:schemeClr val="bg1"/>
                </a:solidFill>
                <a:latin typeface="Arial"/>
                <a:ea typeface="Arial" pitchFamily="34" charset="-122"/>
                <a:cs typeface="Arial"/>
              </a:rPr>
              <a:t>B6</a:t>
            </a:r>
            <a:endParaRPr lang="en-US" sz="1250">
              <a:solidFill>
                <a:schemeClr val="bg1"/>
              </a:solidFill>
              <a:latin typeface="Arial"/>
              <a:ea typeface="Calibri"/>
              <a:cs typeface="Arial"/>
            </a:endParaRPr>
          </a:p>
        </p:txBody>
      </p:sp>
      <p:sp>
        <p:nvSpPr>
          <p:cNvPr id="60" name="Text 58"/>
          <p:cNvSpPr/>
          <p:nvPr/>
        </p:nvSpPr>
        <p:spPr>
          <a:xfrm>
            <a:off x="5138928" y="4233672"/>
            <a:ext cx="2761488" cy="274320"/>
          </a:xfrm>
          <a:prstGeom prst="rect">
            <a:avLst/>
          </a:prstGeom>
          <a:noFill/>
          <a:ln/>
        </p:spPr>
        <p:txBody>
          <a:bodyPr wrap="square" lIns="0" tIns="0" rIns="0" bIns="0" rtlCol="0" anchor="t"/>
          <a:lstStyle/>
          <a:p>
            <a:pPr marL="0" indent="0">
              <a:buNone/>
            </a:pPr>
            <a:r>
              <a:rPr lang="en-US" sz="1250" b="1">
                <a:solidFill>
                  <a:srgbClr val="262626"/>
                </a:solidFill>
                <a:latin typeface="Arial" pitchFamily="34" charset="0"/>
                <a:ea typeface="Arial" pitchFamily="34" charset="-122"/>
                <a:cs typeface="Arial" pitchFamily="34" charset="-120"/>
              </a:rPr>
              <a:t>Mercado laboral</a:t>
            </a:r>
            <a:endParaRPr lang="en-US" sz="1250"/>
          </a:p>
        </p:txBody>
      </p:sp>
      <p:sp>
        <p:nvSpPr>
          <p:cNvPr id="61" name="Text 59"/>
          <p:cNvSpPr/>
          <p:nvPr/>
        </p:nvSpPr>
        <p:spPr>
          <a:xfrm>
            <a:off x="5138928" y="4498848"/>
            <a:ext cx="2761488" cy="530352"/>
          </a:xfrm>
          <a:prstGeom prst="rect">
            <a:avLst/>
          </a:prstGeom>
          <a:noFill/>
          <a:ln/>
        </p:spPr>
        <p:txBody>
          <a:bodyPr wrap="square" lIns="0" tIns="0" rIns="0" bIns="0" rtlCol="0" anchor="t"/>
          <a:lstStyle/>
          <a:p>
            <a:pPr marL="0" indent="0">
              <a:lnSpc>
                <a:spcPct val="102000"/>
              </a:lnSpc>
              <a:buNone/>
            </a:pPr>
            <a:r>
              <a:rPr lang="en-US" sz="950">
                <a:solidFill>
                  <a:srgbClr val="595959"/>
                </a:solidFill>
                <a:latin typeface="Arial" pitchFamily="34" charset="0"/>
                <a:ea typeface="Arial" pitchFamily="34" charset="-122"/>
                <a:cs typeface="Arial" pitchFamily="34" charset="-120"/>
              </a:rPr>
              <a:t>22,5% de las firmas percibe normas de contratación restrictivas (vs. 15,9% en ALC); desempleo juvenil de 23,2%.</a:t>
            </a:r>
            <a:endParaRPr lang="en-US" sz="950"/>
          </a:p>
        </p:txBody>
      </p:sp>
      <p:sp>
        <p:nvSpPr>
          <p:cNvPr id="62" name="Text 60"/>
          <p:cNvSpPr/>
          <p:nvPr/>
        </p:nvSpPr>
        <p:spPr>
          <a:xfrm>
            <a:off x="4442396" y="5283987"/>
            <a:ext cx="3538728" cy="960120"/>
          </a:xfrm>
          <a:prstGeom prst="rect">
            <a:avLst/>
          </a:prstGeom>
          <a:noFill/>
          <a:ln/>
        </p:spPr>
        <p:txBody>
          <a:bodyPr wrap="square" lIns="0" tIns="0" rIns="0" bIns="0" rtlCol="0" anchor="t"/>
          <a:lstStyle/>
          <a:p>
            <a:pPr marL="0" indent="0">
              <a:lnSpc>
                <a:spcPct val="108000"/>
              </a:lnSpc>
              <a:buNone/>
            </a:pPr>
            <a:r>
              <a:rPr lang="en-US" sz="950" i="1">
                <a:solidFill>
                  <a:srgbClr val="7F7F7F"/>
                </a:solidFill>
                <a:latin typeface="Arial" pitchFamily="34" charset="0"/>
                <a:ea typeface="Arial" pitchFamily="34" charset="-122"/>
                <a:cs typeface="Arial" pitchFamily="34" charset="-120"/>
              </a:rPr>
              <a:t>Por qué esas capacidades no se traducen en crecimiento: la regulación y las rigideces laborales —que el informe vincula explícitamente entre sí— frenan el escalamiento, y la concentración exportadora es el síntoma resultante.</a:t>
            </a:r>
            <a:endParaRPr lang="en-US" sz="950"/>
          </a:p>
        </p:txBody>
      </p:sp>
      <p:sp>
        <p:nvSpPr>
          <p:cNvPr id="63" name="Shape 61"/>
          <p:cNvSpPr/>
          <p:nvPr/>
        </p:nvSpPr>
        <p:spPr>
          <a:xfrm>
            <a:off x="8311896" y="2103120"/>
            <a:ext cx="3630168" cy="420624"/>
          </a:xfrm>
          <a:prstGeom prst="rect">
            <a:avLst/>
          </a:prstGeom>
          <a:solidFill>
            <a:schemeClr val="accent1"/>
          </a:solidFill>
          <a:ln/>
        </p:spPr>
        <p:txBody>
          <a:bodyPr/>
          <a:lstStyle/>
          <a:p>
            <a:endParaRPr lang="en-US"/>
          </a:p>
        </p:txBody>
      </p:sp>
      <p:sp>
        <p:nvSpPr>
          <p:cNvPr id="64" name="Text 62"/>
          <p:cNvSpPr/>
          <p:nvPr/>
        </p:nvSpPr>
        <p:spPr>
          <a:xfrm>
            <a:off x="8476488" y="2103120"/>
            <a:ext cx="3355848" cy="420624"/>
          </a:xfrm>
          <a:prstGeom prst="rect">
            <a:avLst/>
          </a:prstGeom>
          <a:noFill/>
          <a:ln/>
        </p:spPr>
        <p:txBody>
          <a:bodyPr wrap="square" lIns="0" tIns="0" rIns="0" bIns="0" rtlCol="0" anchor="ctr"/>
          <a:lstStyle/>
          <a:p>
            <a:pPr marL="0" indent="0">
              <a:buNone/>
            </a:pPr>
            <a:r>
              <a:rPr lang="en-US" sz="1350" b="1">
                <a:solidFill>
                  <a:srgbClr val="FFFFFF"/>
                </a:solidFill>
                <a:latin typeface="Arial" pitchFamily="34" charset="0"/>
                <a:ea typeface="Arial" pitchFamily="34" charset="-122"/>
                <a:cs typeface="Arial" pitchFamily="34" charset="-120"/>
              </a:rPr>
              <a:t>Exposición y margen fiscal</a:t>
            </a:r>
            <a:endParaRPr lang="en-US" sz="1350"/>
          </a:p>
        </p:txBody>
      </p:sp>
      <p:sp>
        <p:nvSpPr>
          <p:cNvPr id="65" name="Shape 63"/>
          <p:cNvSpPr/>
          <p:nvPr/>
        </p:nvSpPr>
        <p:spPr>
          <a:xfrm>
            <a:off x="8349459" y="2563647"/>
            <a:ext cx="3555042" cy="2500647"/>
          </a:xfrm>
          <a:prstGeom prst="rect">
            <a:avLst/>
          </a:prstGeom>
          <a:solidFill>
            <a:srgbClr val="ECECEC"/>
          </a:solidFill>
          <a:ln/>
        </p:spPr>
        <p:txBody>
          <a:bodyPr/>
          <a:lstStyle/>
          <a:p>
            <a:endParaRPr lang="en-US"/>
          </a:p>
        </p:txBody>
      </p:sp>
      <p:sp>
        <p:nvSpPr>
          <p:cNvPr id="66" name="Shape 64"/>
          <p:cNvSpPr/>
          <p:nvPr/>
        </p:nvSpPr>
        <p:spPr>
          <a:xfrm>
            <a:off x="8476488" y="2660904"/>
            <a:ext cx="457200" cy="292608"/>
          </a:xfrm>
          <a:prstGeom prst="roundRect">
            <a:avLst>
              <a:gd name="adj" fmla="val 15625"/>
            </a:avLst>
          </a:prstGeom>
          <a:solidFill>
            <a:srgbClr val="E0301E"/>
          </a:solidFill>
          <a:ln/>
        </p:spPr>
        <p:txBody>
          <a:bodyPr/>
          <a:lstStyle/>
          <a:p>
            <a:endParaRPr lang="en-US"/>
          </a:p>
        </p:txBody>
      </p:sp>
      <p:sp>
        <p:nvSpPr>
          <p:cNvPr id="67" name="Text 65"/>
          <p:cNvSpPr/>
          <p:nvPr/>
        </p:nvSpPr>
        <p:spPr>
          <a:xfrm>
            <a:off x="8476488" y="2660904"/>
            <a:ext cx="457200" cy="292608"/>
          </a:xfrm>
          <a:prstGeom prst="rect">
            <a:avLst/>
          </a:prstGeom>
          <a:solidFill>
            <a:schemeClr val="accent1"/>
          </a:solidFill>
          <a:ln/>
        </p:spPr>
        <p:txBody>
          <a:bodyPr wrap="square" lIns="0" tIns="0" rIns="0" bIns="0" rtlCol="0" anchor="ctr"/>
          <a:lstStyle/>
          <a:p>
            <a:pPr marL="0" indent="0" algn="ctr">
              <a:buNone/>
            </a:pPr>
            <a:r>
              <a:rPr lang="en-US" sz="1250" b="1">
                <a:solidFill>
                  <a:srgbClr val="FFFFFF"/>
                </a:solidFill>
                <a:latin typeface="Arial" pitchFamily="34" charset="0"/>
                <a:ea typeface="Arial" pitchFamily="34" charset="-122"/>
                <a:cs typeface="Arial" pitchFamily="34" charset="-120"/>
              </a:rPr>
              <a:t>B7</a:t>
            </a:r>
            <a:endParaRPr lang="en-US" sz="1250"/>
          </a:p>
        </p:txBody>
      </p:sp>
      <p:sp>
        <p:nvSpPr>
          <p:cNvPr id="68" name="Text 66"/>
          <p:cNvSpPr/>
          <p:nvPr/>
        </p:nvSpPr>
        <p:spPr>
          <a:xfrm>
            <a:off x="9043416" y="2633472"/>
            <a:ext cx="2761488" cy="274320"/>
          </a:xfrm>
          <a:prstGeom prst="rect">
            <a:avLst/>
          </a:prstGeom>
          <a:noFill/>
          <a:ln/>
        </p:spPr>
        <p:txBody>
          <a:bodyPr wrap="square" lIns="0" tIns="0" rIns="0" bIns="0" rtlCol="0" anchor="t"/>
          <a:lstStyle/>
          <a:p>
            <a:pPr marL="0" indent="0">
              <a:buNone/>
            </a:pPr>
            <a:r>
              <a:rPr lang="en-US" sz="1250" b="1">
                <a:solidFill>
                  <a:srgbClr val="262626"/>
                </a:solidFill>
                <a:latin typeface="Arial" pitchFamily="34" charset="0"/>
                <a:ea typeface="Arial" pitchFamily="34" charset="-122"/>
                <a:cs typeface="Arial" pitchFamily="34" charset="-120"/>
              </a:rPr>
              <a:t>Logística</a:t>
            </a:r>
            <a:endParaRPr lang="en-US" sz="1250"/>
          </a:p>
        </p:txBody>
      </p:sp>
      <p:sp>
        <p:nvSpPr>
          <p:cNvPr id="69" name="Text 67"/>
          <p:cNvSpPr/>
          <p:nvPr/>
        </p:nvSpPr>
        <p:spPr>
          <a:xfrm>
            <a:off x="9043416" y="2898648"/>
            <a:ext cx="2761488" cy="530352"/>
          </a:xfrm>
          <a:prstGeom prst="rect">
            <a:avLst/>
          </a:prstGeom>
          <a:noFill/>
          <a:ln/>
        </p:spPr>
        <p:txBody>
          <a:bodyPr wrap="square" lIns="0" tIns="0" rIns="0" bIns="0" rtlCol="0" anchor="t"/>
          <a:lstStyle/>
          <a:p>
            <a:pPr marL="0" indent="0">
              <a:lnSpc>
                <a:spcPct val="102000"/>
              </a:lnSpc>
              <a:buNone/>
            </a:pPr>
            <a:r>
              <a:rPr lang="en-US" sz="950">
                <a:solidFill>
                  <a:srgbClr val="595959"/>
                </a:solidFill>
                <a:latin typeface="Arial" pitchFamily="34" charset="0"/>
                <a:ea typeface="Arial" pitchFamily="34" charset="-122"/>
                <a:cs typeface="Arial" pitchFamily="34" charset="-120"/>
              </a:rPr>
              <a:t>97% del flete interno es carretero, con rutas secundarias deterioradas; el costo de la energía sigue alto pese a una matriz 98% renovable.</a:t>
            </a:r>
            <a:endParaRPr lang="en-US" sz="950"/>
          </a:p>
        </p:txBody>
      </p:sp>
      <p:sp>
        <p:nvSpPr>
          <p:cNvPr id="70" name="Shape 68"/>
          <p:cNvSpPr/>
          <p:nvPr/>
        </p:nvSpPr>
        <p:spPr>
          <a:xfrm>
            <a:off x="8476488" y="3461004"/>
            <a:ext cx="457200" cy="292608"/>
          </a:xfrm>
          <a:prstGeom prst="roundRect">
            <a:avLst>
              <a:gd name="adj" fmla="val 15625"/>
            </a:avLst>
          </a:prstGeom>
          <a:solidFill>
            <a:schemeClr val="accent1"/>
          </a:solidFill>
          <a:ln/>
        </p:spPr>
        <p:txBody>
          <a:bodyPr/>
          <a:lstStyle/>
          <a:p>
            <a:endParaRPr lang="en-US"/>
          </a:p>
        </p:txBody>
      </p:sp>
      <p:sp>
        <p:nvSpPr>
          <p:cNvPr id="71" name="Text 69"/>
          <p:cNvSpPr/>
          <p:nvPr/>
        </p:nvSpPr>
        <p:spPr>
          <a:xfrm>
            <a:off x="8476488" y="3461004"/>
            <a:ext cx="457200" cy="292608"/>
          </a:xfrm>
          <a:prstGeom prst="rect">
            <a:avLst/>
          </a:prstGeom>
          <a:noFill/>
          <a:ln/>
        </p:spPr>
        <p:txBody>
          <a:bodyPr wrap="square" lIns="0" tIns="0" rIns="0" bIns="0" rtlCol="0" anchor="ctr"/>
          <a:lstStyle/>
          <a:p>
            <a:pPr marL="0" indent="0" algn="ctr">
              <a:buNone/>
            </a:pPr>
            <a:r>
              <a:rPr lang="en-US" sz="1250" b="1">
                <a:solidFill>
                  <a:schemeClr val="bg1"/>
                </a:solidFill>
                <a:latin typeface="Arial"/>
                <a:ea typeface="Arial" pitchFamily="34" charset="-122"/>
                <a:cs typeface="Arial"/>
              </a:rPr>
              <a:t>B8</a:t>
            </a:r>
            <a:endParaRPr lang="en-US" sz="1250">
              <a:solidFill>
                <a:schemeClr val="bg1"/>
              </a:solidFill>
              <a:latin typeface="Arial"/>
              <a:ea typeface="Calibri"/>
              <a:cs typeface="Arial"/>
            </a:endParaRPr>
          </a:p>
        </p:txBody>
      </p:sp>
      <p:sp>
        <p:nvSpPr>
          <p:cNvPr id="72" name="Text 70"/>
          <p:cNvSpPr/>
          <p:nvPr/>
        </p:nvSpPr>
        <p:spPr>
          <a:xfrm>
            <a:off x="9043416" y="3433572"/>
            <a:ext cx="2761488" cy="274320"/>
          </a:xfrm>
          <a:prstGeom prst="rect">
            <a:avLst/>
          </a:prstGeom>
          <a:noFill/>
          <a:ln/>
        </p:spPr>
        <p:txBody>
          <a:bodyPr wrap="square" lIns="0" tIns="0" rIns="0" bIns="0" rtlCol="0" anchor="t"/>
          <a:lstStyle/>
          <a:p>
            <a:pPr marL="0" indent="0">
              <a:buNone/>
            </a:pPr>
            <a:r>
              <a:rPr lang="en-US" sz="1250" b="1">
                <a:solidFill>
                  <a:srgbClr val="262626"/>
                </a:solidFill>
                <a:latin typeface="Arial" pitchFamily="34" charset="0"/>
                <a:ea typeface="Arial" pitchFamily="34" charset="-122"/>
                <a:cs typeface="Arial" pitchFamily="34" charset="-120"/>
              </a:rPr>
              <a:t>Vulnerabilidad climática</a:t>
            </a:r>
            <a:endParaRPr lang="en-US" sz="1250"/>
          </a:p>
        </p:txBody>
      </p:sp>
      <p:sp>
        <p:nvSpPr>
          <p:cNvPr id="73" name="Text 71"/>
          <p:cNvSpPr/>
          <p:nvPr/>
        </p:nvSpPr>
        <p:spPr>
          <a:xfrm>
            <a:off x="8950741" y="3698748"/>
            <a:ext cx="2936541" cy="550946"/>
          </a:xfrm>
          <a:prstGeom prst="rect">
            <a:avLst/>
          </a:prstGeom>
          <a:noFill/>
          <a:ln/>
        </p:spPr>
        <p:txBody>
          <a:bodyPr wrap="square" lIns="0" tIns="0" rIns="0" bIns="0" rtlCol="0" anchor="t"/>
          <a:lstStyle/>
          <a:p>
            <a:pPr>
              <a:lnSpc>
                <a:spcPct val="102000"/>
              </a:lnSpc>
            </a:pPr>
            <a:r>
              <a:rPr lang="en-US" sz="950">
                <a:solidFill>
                  <a:srgbClr val="595959"/>
                </a:solidFill>
                <a:latin typeface="Arial"/>
                <a:ea typeface="Arial" pitchFamily="34" charset="-122"/>
                <a:cs typeface="Arial"/>
              </a:rPr>
              <a:t>La </a:t>
            </a:r>
            <a:r>
              <a:rPr lang="en-US" sz="950" err="1">
                <a:solidFill>
                  <a:srgbClr val="595959"/>
                </a:solidFill>
                <a:latin typeface="Arial"/>
                <a:ea typeface="Arial" pitchFamily="34" charset="-122"/>
                <a:cs typeface="Arial"/>
              </a:rPr>
              <a:t>sequía</a:t>
            </a:r>
            <a:r>
              <a:rPr lang="en-US" sz="950">
                <a:solidFill>
                  <a:srgbClr val="595959"/>
                </a:solidFill>
                <a:latin typeface="Arial"/>
                <a:ea typeface="Arial" pitchFamily="34" charset="-122"/>
                <a:cs typeface="Arial"/>
              </a:rPr>
              <a:t> 2022-23 </a:t>
            </a:r>
            <a:r>
              <a:rPr lang="en-US" sz="950" err="1">
                <a:solidFill>
                  <a:srgbClr val="595959"/>
                </a:solidFill>
                <a:latin typeface="Arial"/>
                <a:ea typeface="Arial" pitchFamily="34" charset="-122"/>
                <a:cs typeface="Arial"/>
              </a:rPr>
              <a:t>contrajo</a:t>
            </a:r>
            <a:r>
              <a:rPr lang="en-US" sz="950">
                <a:solidFill>
                  <a:srgbClr val="595959"/>
                </a:solidFill>
                <a:latin typeface="Arial"/>
                <a:ea typeface="Arial" pitchFamily="34" charset="-122"/>
                <a:cs typeface="Arial"/>
              </a:rPr>
              <a:t> la </a:t>
            </a:r>
            <a:r>
              <a:rPr lang="en-US" sz="950" err="1">
                <a:solidFill>
                  <a:srgbClr val="595959"/>
                </a:solidFill>
                <a:latin typeface="Arial"/>
                <a:ea typeface="Arial" pitchFamily="34" charset="-122"/>
                <a:cs typeface="Arial"/>
              </a:rPr>
              <a:t>producción</a:t>
            </a:r>
            <a:r>
              <a:rPr lang="en-US" sz="950">
                <a:solidFill>
                  <a:srgbClr val="595959"/>
                </a:solidFill>
                <a:latin typeface="Arial"/>
                <a:ea typeface="Arial" pitchFamily="34" charset="-122"/>
                <a:cs typeface="Arial"/>
              </a:rPr>
              <a:t> </a:t>
            </a:r>
            <a:r>
              <a:rPr lang="en-US" sz="950" err="1">
                <a:solidFill>
                  <a:srgbClr val="595959"/>
                </a:solidFill>
                <a:latin typeface="Arial"/>
                <a:ea typeface="Arial" pitchFamily="34" charset="-122"/>
                <a:cs typeface="Arial"/>
              </a:rPr>
              <a:t>agrícola</a:t>
            </a:r>
            <a:r>
              <a:rPr lang="en-US" sz="950">
                <a:solidFill>
                  <a:srgbClr val="595959"/>
                </a:solidFill>
                <a:latin typeface="Arial"/>
                <a:ea typeface="Arial" pitchFamily="34" charset="-122"/>
                <a:cs typeface="Arial"/>
              </a:rPr>
              <a:t> 25% y </a:t>
            </a:r>
            <a:r>
              <a:rPr lang="en-US" sz="950" err="1">
                <a:solidFill>
                  <a:srgbClr val="595959"/>
                </a:solidFill>
                <a:latin typeface="Arial"/>
                <a:ea typeface="Arial" pitchFamily="34" charset="-122"/>
                <a:cs typeface="Arial"/>
              </a:rPr>
              <a:t>costó</a:t>
            </a:r>
            <a:r>
              <a:rPr lang="en-US" sz="950">
                <a:solidFill>
                  <a:srgbClr val="595959"/>
                </a:solidFill>
                <a:latin typeface="Arial"/>
                <a:ea typeface="Arial" pitchFamily="34" charset="-122"/>
                <a:cs typeface="Arial"/>
              </a:rPr>
              <a:t> ~1% del PIB; la </a:t>
            </a:r>
            <a:r>
              <a:rPr lang="en-US" sz="950" err="1">
                <a:solidFill>
                  <a:srgbClr val="595959"/>
                </a:solidFill>
                <a:latin typeface="Arial"/>
                <a:ea typeface="Arial" pitchFamily="34" charset="-122"/>
                <a:cs typeface="Arial"/>
              </a:rPr>
              <a:t>agroindustria</a:t>
            </a:r>
            <a:r>
              <a:rPr lang="en-US" sz="950">
                <a:solidFill>
                  <a:srgbClr val="595959"/>
                </a:solidFill>
                <a:latin typeface="Arial"/>
                <a:ea typeface="Arial" pitchFamily="34" charset="-122"/>
                <a:cs typeface="Arial"/>
              </a:rPr>
              <a:t> </a:t>
            </a:r>
            <a:r>
              <a:rPr lang="en-US" sz="950" err="1">
                <a:solidFill>
                  <a:srgbClr val="595959"/>
                </a:solidFill>
                <a:latin typeface="Arial"/>
                <a:ea typeface="Arial" pitchFamily="34" charset="-122"/>
                <a:cs typeface="Arial"/>
              </a:rPr>
              <a:t>explica</a:t>
            </a:r>
            <a:r>
              <a:rPr lang="en-US" sz="950">
                <a:solidFill>
                  <a:srgbClr val="595959"/>
                </a:solidFill>
                <a:latin typeface="Arial"/>
                <a:ea typeface="Arial" pitchFamily="34" charset="-122"/>
                <a:cs typeface="Arial"/>
              </a:rPr>
              <a:t>  </a:t>
            </a:r>
            <a:r>
              <a:rPr lang="en-US" sz="950" err="1">
                <a:solidFill>
                  <a:srgbClr val="595959"/>
                </a:solidFill>
                <a:latin typeface="Arial"/>
                <a:ea typeface="Arial" pitchFamily="34" charset="-122"/>
                <a:cs typeface="Arial"/>
              </a:rPr>
              <a:t>cerca</a:t>
            </a:r>
            <a:r>
              <a:rPr lang="en-US" sz="950">
                <a:solidFill>
                  <a:srgbClr val="595959"/>
                </a:solidFill>
                <a:latin typeface="Arial"/>
                <a:ea typeface="Arial" pitchFamily="34" charset="-122"/>
                <a:cs typeface="Arial"/>
              </a:rPr>
              <a:t> del 80% de las </a:t>
            </a:r>
            <a:r>
              <a:rPr lang="en-US" sz="950" err="1">
                <a:solidFill>
                  <a:srgbClr val="595959"/>
                </a:solidFill>
                <a:latin typeface="Arial"/>
                <a:ea typeface="Arial" pitchFamily="34" charset="-122"/>
                <a:cs typeface="Arial"/>
              </a:rPr>
              <a:t>exportaciones</a:t>
            </a:r>
            <a:r>
              <a:rPr lang="en-US" sz="950">
                <a:solidFill>
                  <a:srgbClr val="595959"/>
                </a:solidFill>
                <a:latin typeface="Arial"/>
                <a:ea typeface="Arial" pitchFamily="34" charset="-122"/>
                <a:cs typeface="Arial"/>
              </a:rPr>
              <a:t> de </a:t>
            </a:r>
            <a:r>
              <a:rPr lang="en-US" sz="950" err="1">
                <a:solidFill>
                  <a:srgbClr val="595959"/>
                </a:solidFill>
                <a:latin typeface="Arial"/>
                <a:ea typeface="Arial" pitchFamily="34" charset="-122"/>
                <a:cs typeface="Arial"/>
              </a:rPr>
              <a:t>bienes</a:t>
            </a:r>
            <a:r>
              <a:rPr lang="en-US" sz="950">
                <a:solidFill>
                  <a:srgbClr val="595959"/>
                </a:solidFill>
                <a:latin typeface="Arial"/>
                <a:ea typeface="Arial" pitchFamily="34" charset="-122"/>
                <a:cs typeface="Arial"/>
              </a:rPr>
              <a:t>.</a:t>
            </a:r>
            <a:endParaRPr lang="en-US" sz="950">
              <a:latin typeface="Arial"/>
              <a:cs typeface="Arial"/>
            </a:endParaRPr>
          </a:p>
        </p:txBody>
      </p:sp>
      <p:sp>
        <p:nvSpPr>
          <p:cNvPr id="74" name="Shape 72"/>
          <p:cNvSpPr/>
          <p:nvPr/>
        </p:nvSpPr>
        <p:spPr>
          <a:xfrm>
            <a:off x="8476488" y="4261104"/>
            <a:ext cx="457200" cy="292608"/>
          </a:xfrm>
          <a:prstGeom prst="roundRect">
            <a:avLst>
              <a:gd name="adj" fmla="val 15625"/>
            </a:avLst>
          </a:prstGeom>
          <a:solidFill>
            <a:schemeClr val="accent1"/>
          </a:solidFill>
          <a:ln/>
        </p:spPr>
        <p:txBody>
          <a:bodyPr/>
          <a:lstStyle/>
          <a:p>
            <a:endParaRPr lang="en-US"/>
          </a:p>
        </p:txBody>
      </p:sp>
      <p:sp>
        <p:nvSpPr>
          <p:cNvPr id="75" name="Text 73"/>
          <p:cNvSpPr/>
          <p:nvPr/>
        </p:nvSpPr>
        <p:spPr>
          <a:xfrm>
            <a:off x="8476488" y="4261104"/>
            <a:ext cx="457200" cy="292608"/>
          </a:xfrm>
          <a:prstGeom prst="rect">
            <a:avLst/>
          </a:prstGeom>
          <a:noFill/>
          <a:ln/>
        </p:spPr>
        <p:txBody>
          <a:bodyPr wrap="square" lIns="0" tIns="0" rIns="0" bIns="0" rtlCol="0" anchor="ctr"/>
          <a:lstStyle/>
          <a:p>
            <a:pPr marL="0" indent="0" algn="ctr">
              <a:buNone/>
            </a:pPr>
            <a:r>
              <a:rPr lang="en-US" sz="1250" b="1">
                <a:solidFill>
                  <a:schemeClr val="bg1"/>
                </a:solidFill>
                <a:latin typeface="Arial"/>
                <a:ea typeface="Arial" pitchFamily="34" charset="-122"/>
                <a:cs typeface="Arial"/>
              </a:rPr>
              <a:t>B9</a:t>
            </a:r>
            <a:endParaRPr lang="en-US" sz="1250">
              <a:solidFill>
                <a:schemeClr val="bg1"/>
              </a:solidFill>
              <a:latin typeface="Arial"/>
              <a:ea typeface="Calibri"/>
              <a:cs typeface="Arial"/>
            </a:endParaRPr>
          </a:p>
        </p:txBody>
      </p:sp>
      <p:sp>
        <p:nvSpPr>
          <p:cNvPr id="76" name="Text 74"/>
          <p:cNvSpPr/>
          <p:nvPr/>
        </p:nvSpPr>
        <p:spPr>
          <a:xfrm>
            <a:off x="9043416" y="4233672"/>
            <a:ext cx="2761488" cy="274320"/>
          </a:xfrm>
          <a:prstGeom prst="rect">
            <a:avLst/>
          </a:prstGeom>
          <a:noFill/>
          <a:ln/>
        </p:spPr>
        <p:txBody>
          <a:bodyPr wrap="square" lIns="0" tIns="0" rIns="0" bIns="0" rtlCol="0" anchor="t"/>
          <a:lstStyle/>
          <a:p>
            <a:pPr marL="0" indent="0">
              <a:buNone/>
            </a:pPr>
            <a:r>
              <a:rPr lang="en-US" sz="1250" b="1" err="1">
                <a:solidFill>
                  <a:srgbClr val="262626"/>
                </a:solidFill>
                <a:latin typeface="Arial" pitchFamily="34" charset="0"/>
                <a:ea typeface="Arial" pitchFamily="34" charset="-122"/>
                <a:cs typeface="Arial" pitchFamily="34" charset="-120"/>
              </a:rPr>
              <a:t>Estructura</a:t>
            </a:r>
            <a:r>
              <a:rPr lang="en-US" sz="1250" b="1">
                <a:solidFill>
                  <a:srgbClr val="262626"/>
                </a:solidFill>
                <a:latin typeface="Arial" pitchFamily="34" charset="0"/>
                <a:ea typeface="Arial" pitchFamily="34" charset="-122"/>
                <a:cs typeface="Arial" pitchFamily="34" charset="-120"/>
              </a:rPr>
              <a:t> fiscal</a:t>
            </a:r>
            <a:endParaRPr lang="en-US" sz="1250"/>
          </a:p>
        </p:txBody>
      </p:sp>
      <p:sp>
        <p:nvSpPr>
          <p:cNvPr id="77" name="Text 75"/>
          <p:cNvSpPr/>
          <p:nvPr/>
        </p:nvSpPr>
        <p:spPr>
          <a:xfrm>
            <a:off x="9043416" y="4498848"/>
            <a:ext cx="2761488" cy="530352"/>
          </a:xfrm>
          <a:prstGeom prst="rect">
            <a:avLst/>
          </a:prstGeom>
          <a:noFill/>
          <a:ln/>
        </p:spPr>
        <p:txBody>
          <a:bodyPr wrap="square" lIns="0" tIns="0" rIns="0" bIns="0" rtlCol="0" anchor="t"/>
          <a:lstStyle/>
          <a:p>
            <a:pPr>
              <a:lnSpc>
                <a:spcPct val="102000"/>
              </a:lnSpc>
            </a:pPr>
            <a:r>
              <a:rPr lang="en-US" sz="950" err="1">
                <a:solidFill>
                  <a:srgbClr val="595959"/>
                </a:solidFill>
                <a:latin typeface="Arial"/>
                <a:ea typeface="Arial" pitchFamily="34" charset="-122"/>
                <a:cs typeface="Arial"/>
              </a:rPr>
              <a:t>Ingresos</a:t>
            </a:r>
            <a:r>
              <a:rPr lang="en-US" sz="950">
                <a:solidFill>
                  <a:srgbClr val="595959"/>
                </a:solidFill>
                <a:latin typeface="Arial"/>
                <a:ea typeface="Arial" pitchFamily="34" charset="-122"/>
                <a:cs typeface="Arial"/>
              </a:rPr>
              <a:t> </a:t>
            </a:r>
            <a:r>
              <a:rPr lang="en-US" sz="950" err="1">
                <a:solidFill>
                  <a:srgbClr val="595959"/>
                </a:solidFill>
                <a:latin typeface="Arial"/>
                <a:ea typeface="Arial" pitchFamily="34" charset="-122"/>
                <a:cs typeface="Arial"/>
              </a:rPr>
              <a:t>tributarios</a:t>
            </a:r>
            <a:r>
              <a:rPr lang="en-US" sz="950">
                <a:solidFill>
                  <a:srgbClr val="595959"/>
                </a:solidFill>
                <a:latin typeface="Arial"/>
                <a:ea typeface="Arial" pitchFamily="34" charset="-122"/>
                <a:cs typeface="Arial"/>
              </a:rPr>
              <a:t> del 27,3% del PIB (vs. 21,7% </a:t>
            </a:r>
            <a:r>
              <a:rPr lang="en-US" sz="950" err="1">
                <a:solidFill>
                  <a:srgbClr val="595959"/>
                </a:solidFill>
                <a:latin typeface="Arial"/>
                <a:ea typeface="Arial" pitchFamily="34" charset="-122"/>
                <a:cs typeface="Arial"/>
              </a:rPr>
              <a:t>en</a:t>
            </a:r>
            <a:r>
              <a:rPr lang="en-US" sz="950">
                <a:solidFill>
                  <a:srgbClr val="595959"/>
                </a:solidFill>
                <a:latin typeface="Arial"/>
                <a:ea typeface="Arial" pitchFamily="34" charset="-122"/>
                <a:cs typeface="Arial"/>
              </a:rPr>
              <a:t> ALC); Gasto </a:t>
            </a:r>
            <a:r>
              <a:rPr lang="en-US" sz="950" err="1">
                <a:solidFill>
                  <a:srgbClr val="595959"/>
                </a:solidFill>
                <a:latin typeface="Arial"/>
                <a:ea typeface="Arial" pitchFamily="34" charset="-122"/>
                <a:cs typeface="Arial"/>
              </a:rPr>
              <a:t>tributario</a:t>
            </a:r>
            <a:r>
              <a:rPr lang="en-US" sz="950">
                <a:solidFill>
                  <a:srgbClr val="595959"/>
                </a:solidFill>
                <a:latin typeface="Arial"/>
                <a:ea typeface="Arial" pitchFamily="34" charset="-122"/>
                <a:cs typeface="Arial"/>
              </a:rPr>
              <a:t> con </a:t>
            </a:r>
            <a:r>
              <a:rPr lang="en-US" sz="950" err="1">
                <a:solidFill>
                  <a:srgbClr val="595959"/>
                </a:solidFill>
                <a:latin typeface="Arial"/>
                <a:ea typeface="Arial" pitchFamily="34" charset="-122"/>
                <a:cs typeface="Arial"/>
              </a:rPr>
              <a:t>margen</a:t>
            </a:r>
            <a:r>
              <a:rPr lang="en-US" sz="950">
                <a:solidFill>
                  <a:srgbClr val="595959"/>
                </a:solidFill>
                <a:latin typeface="Arial"/>
                <a:ea typeface="Arial" pitchFamily="34" charset="-122"/>
                <a:cs typeface="Arial"/>
              </a:rPr>
              <a:t> para </a:t>
            </a:r>
            <a:r>
              <a:rPr lang="en-US" sz="950" err="1">
                <a:solidFill>
                  <a:srgbClr val="595959"/>
                </a:solidFill>
                <a:latin typeface="Arial"/>
                <a:ea typeface="Arial" pitchFamily="34" charset="-122"/>
                <a:cs typeface="Arial"/>
              </a:rPr>
              <a:t>evaluar</a:t>
            </a:r>
            <a:endParaRPr lang="en-US" sz="950" err="1">
              <a:solidFill>
                <a:srgbClr val="595959"/>
              </a:solidFill>
              <a:latin typeface="Arial"/>
              <a:cs typeface="Arial"/>
            </a:endParaRPr>
          </a:p>
        </p:txBody>
      </p:sp>
      <p:sp>
        <p:nvSpPr>
          <p:cNvPr id="78" name="Text 76"/>
          <p:cNvSpPr/>
          <p:nvPr/>
        </p:nvSpPr>
        <p:spPr>
          <a:xfrm>
            <a:off x="8357616" y="5283987"/>
            <a:ext cx="3538728" cy="960120"/>
          </a:xfrm>
          <a:prstGeom prst="rect">
            <a:avLst/>
          </a:prstGeom>
          <a:noFill/>
          <a:ln/>
        </p:spPr>
        <p:txBody>
          <a:bodyPr wrap="square" lIns="0" tIns="0" rIns="0" bIns="0" rtlCol="0" anchor="t"/>
          <a:lstStyle/>
          <a:p>
            <a:pPr marL="0" indent="0">
              <a:lnSpc>
                <a:spcPct val="108000"/>
              </a:lnSpc>
              <a:buNone/>
            </a:pPr>
            <a:r>
              <a:rPr lang="en-US" sz="950" i="1">
                <a:solidFill>
                  <a:srgbClr val="7F7F7F"/>
                </a:solidFill>
                <a:latin typeface="Arial" pitchFamily="34" charset="0"/>
                <a:ea typeface="Arial" pitchFamily="34" charset="-122"/>
                <a:cs typeface="Arial" pitchFamily="34" charset="-120"/>
              </a:rPr>
              <a:t>Las condiciones de contexto —geografía, clima y espacio fiscal— que amplifican o limitan todo lo anterior: determinan cuánto margen real existe para resolver las dos columnas previas.</a:t>
            </a:r>
            <a:endParaRPr lang="en-US" sz="950"/>
          </a:p>
        </p:txBody>
      </p:sp>
      <p:sp>
        <p:nvSpPr>
          <p:cNvPr id="83" name="Text 81"/>
          <p:cNvSpPr/>
          <p:nvPr/>
        </p:nvSpPr>
        <p:spPr>
          <a:xfrm>
            <a:off x="457200" y="6473952"/>
            <a:ext cx="1828800" cy="274320"/>
          </a:xfrm>
          <a:prstGeom prst="rect">
            <a:avLst/>
          </a:prstGeom>
          <a:noFill/>
          <a:ln/>
        </p:spPr>
        <p:txBody>
          <a:bodyPr wrap="square" lIns="0" tIns="0" rIns="0" bIns="0" rtlCol="0" anchor="ctr"/>
          <a:lstStyle/>
          <a:p>
            <a:pPr marL="0" indent="0">
              <a:buNone/>
            </a:pPr>
            <a:r>
              <a:rPr lang="en-US" sz="1000">
                <a:solidFill>
                  <a:srgbClr val="7F7F7F"/>
                </a:solidFill>
                <a:latin typeface="Arial" pitchFamily="34" charset="0"/>
                <a:ea typeface="Arial" pitchFamily="34" charset="-122"/>
                <a:cs typeface="Arial" pitchFamily="34" charset="-120"/>
              </a:rPr>
              <a:t>PwC</a:t>
            </a:r>
            <a:endParaRPr lang="en-US" sz="1000"/>
          </a:p>
        </p:txBody>
      </p:sp>
      <p:sp>
        <p:nvSpPr>
          <p:cNvPr id="84" name="Text 82"/>
          <p:cNvSpPr/>
          <p:nvPr/>
        </p:nvSpPr>
        <p:spPr>
          <a:xfrm>
            <a:off x="11277295" y="6473952"/>
            <a:ext cx="411480" cy="274320"/>
          </a:xfrm>
          <a:prstGeom prst="rect">
            <a:avLst/>
          </a:prstGeom>
          <a:noFill/>
          <a:ln/>
        </p:spPr>
        <p:txBody>
          <a:bodyPr wrap="square" lIns="0" tIns="0" rIns="0" bIns="0" rtlCol="0" anchor="ctr"/>
          <a:lstStyle/>
          <a:p>
            <a:pPr marL="0" indent="0" algn="r">
              <a:buNone/>
            </a:pPr>
            <a:r>
              <a:rPr lang="en-US" sz="1000">
                <a:solidFill>
                  <a:srgbClr val="7F7F7F"/>
                </a:solidFill>
                <a:latin typeface="Arial" pitchFamily="34" charset="0"/>
                <a:ea typeface="Arial" pitchFamily="34" charset="-122"/>
                <a:cs typeface="Arial" pitchFamily="34" charset="-120"/>
              </a:rPr>
              <a:t>6</a:t>
            </a:r>
            <a:endParaRPr lang="en-US" sz="1000"/>
          </a:p>
        </p:txBody>
      </p:sp>
    </p:spTree>
    <p:extLst>
      <p:ext uri="{BB962C8B-B14F-4D97-AF65-F5344CB8AC3E}">
        <p14:creationId xmlns:p14="http://schemas.microsoft.com/office/powerpoint/2010/main" val="2907126513"/>
      </p:ext>
    </p:extLst>
  </p:cSld>
  <p:clrMapOvr>
    <a:masterClrMapping/>
  </p:clrMapOvr>
</p:sld>
</file>

<file path=ppt/theme/theme1.xml><?xml version="1.0" encoding="utf-8"?>
<a:theme xmlns:a="http://schemas.openxmlformats.org/drawingml/2006/main" name="Office Theme">
  <a:themeElements>
    <a:clrScheme name="PwC Orange">
      <a:dk1>
        <a:srgbClr val="000000"/>
      </a:dk1>
      <a:lt1>
        <a:srgbClr val="FFFFFF"/>
      </a:lt1>
      <a:dk2>
        <a:srgbClr val="DC6900"/>
      </a:dk2>
      <a:lt2>
        <a:srgbClr val="FFFFFF"/>
      </a:lt2>
      <a:accent1>
        <a:srgbClr val="DC6900"/>
      </a:accent1>
      <a:accent2>
        <a:srgbClr val="FFB600"/>
      </a:accent2>
      <a:accent3>
        <a:srgbClr val="602320"/>
      </a:accent3>
      <a:accent4>
        <a:srgbClr val="DB536A"/>
      </a:accent4>
      <a:accent5>
        <a:srgbClr val="A32020"/>
      </a:accent5>
      <a:accent6>
        <a:srgbClr val="E0301E"/>
      </a:accent6>
      <a:hlink>
        <a:srgbClr val="DC6900"/>
      </a:hlink>
      <a:folHlink>
        <a:srgbClr val="DC69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3C500BC70530E43BB445F6DD9DD238A" ma:contentTypeVersion="13" ma:contentTypeDescription="Create a new document." ma:contentTypeScope="" ma:versionID="bfafa071a42f4aff3d128672a9dc0941">
  <xsd:schema xmlns:xsd="http://www.w3.org/2001/XMLSchema" xmlns:xs="http://www.w3.org/2001/XMLSchema" xmlns:p="http://schemas.microsoft.com/office/2006/metadata/properties" xmlns:ns2="1ecbbe29-96cf-4fcb-b744-31249a207c20" xmlns:ns3="e517d0f5-20a9-4a6a-b857-0777a6b17787" targetNamespace="http://schemas.microsoft.com/office/2006/metadata/properties" ma:root="true" ma:fieldsID="239a379d95f692411b94e497c1a0c313" ns2:_="" ns3:_="">
    <xsd:import namespace="1ecbbe29-96cf-4fcb-b744-31249a207c20"/>
    <xsd:import namespace="e517d0f5-20a9-4a6a-b857-0777a6b1778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cbbe29-96cf-4fcb-b744-31249a207c2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47bde53e-b0a2-4e98-8550-8a152603f3a2"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BillingMetadata" ma:index="20"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517d0f5-20a9-4a6a-b857-0777a6b17787"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57310d9a-8556-4760-beda-f456f8f900f8}" ma:internalName="TaxCatchAll" ma:showField="CatchAllData" ma:web="e517d0f5-20a9-4a6a-b857-0777a6b1778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e517d0f5-20a9-4a6a-b857-0777a6b17787" xsi:nil="true"/>
    <lcf76f155ced4ddcb4097134ff3c332f xmlns="1ecbbe29-96cf-4fcb-b744-31249a207c2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18D58C2-58C7-4B40-B9FB-E9C2D5BAD512}">
  <ds:schemaRefs>
    <ds:schemaRef ds:uri="1ecbbe29-96cf-4fcb-b744-31249a207c20"/>
    <ds:schemaRef ds:uri="e517d0f5-20a9-4a6a-b857-0777a6b1778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9DDA1C7-7207-40C4-A393-D67500D2B8B9}">
  <ds:schemaRefs>
    <ds:schemaRef ds:uri="http://schemas.microsoft.com/sharepoint/v3/contenttype/forms"/>
  </ds:schemaRefs>
</ds:datastoreItem>
</file>

<file path=customXml/itemProps3.xml><?xml version="1.0" encoding="utf-8"?>
<ds:datastoreItem xmlns:ds="http://schemas.openxmlformats.org/officeDocument/2006/customXml" ds:itemID="{9812DC28-FA84-4CFA-8EE1-521D2571DB9E}">
  <ds:schemaRefs>
    <ds:schemaRef ds:uri="1ecbbe29-96cf-4fcb-b744-31249a207c20"/>
    <ds:schemaRef ds:uri="e517d0f5-20a9-4a6a-b857-0777a6b1778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3718</Words>
  <Application>Microsoft Office PowerPoint</Application>
  <PresentationFormat>Widescreen</PresentationFormat>
  <Paragraphs>454</Paragraphs>
  <Slides>21</Slides>
  <Notes>20</Notes>
  <HiddenSlides>3</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Georgia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Fabrizio Solia (UY)</cp:lastModifiedBy>
  <cp:revision>55</cp:revision>
  <dcterms:created xsi:type="dcterms:W3CDTF">2026-06-10T22:04:47Z</dcterms:created>
  <dcterms:modified xsi:type="dcterms:W3CDTF">2026-06-17T11:36:04Z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0x01010053C500BC70530E43BB445F6DD9DD238A</vt:lpwstr>
  </property>
  <property fmtid="{D5CDD505-2E9C-101B-9397-08002B2CF9AE}" pid="3" name="MediaServiceImageTags">
    <vt:lpwstr/>
  </property>
</Properties>
</file>